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1079" r:id="rId2"/>
    <p:sldId id="1292" r:id="rId3"/>
    <p:sldId id="1293" r:id="rId4"/>
    <p:sldId id="1294" r:id="rId5"/>
    <p:sldId id="1295" r:id="rId6"/>
    <p:sldId id="1296" r:id="rId7"/>
    <p:sldId id="1297" r:id="rId8"/>
    <p:sldId id="1298" r:id="rId9"/>
    <p:sldId id="1243" r:id="rId10"/>
    <p:sldId id="1244" r:id="rId11"/>
    <p:sldId id="1299" r:id="rId12"/>
    <p:sldId id="1267" r:id="rId13"/>
    <p:sldId id="1268" r:id="rId14"/>
    <p:sldId id="1245" r:id="rId15"/>
    <p:sldId id="1284" r:id="rId16"/>
    <p:sldId id="1286" r:id="rId17"/>
    <p:sldId id="1300" r:id="rId18"/>
    <p:sldId id="1287" r:id="rId19"/>
    <p:sldId id="1301" r:id="rId20"/>
    <p:sldId id="1248" r:id="rId21"/>
    <p:sldId id="1288" r:id="rId22"/>
    <p:sldId id="1302" r:id="rId23"/>
    <p:sldId id="1098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8607" autoAdjust="0"/>
    <p:restoredTop sz="94660"/>
  </p:normalViewPr>
  <p:slideViewPr>
    <p:cSldViewPr>
      <p:cViewPr varScale="1">
        <p:scale>
          <a:sx n="86" d="100"/>
          <a:sy n="86" d="100"/>
        </p:scale>
        <p:origin x="39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2019/2/22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你吩咐以色列人转回，安营在比哈希录前、密夺和海的中间，对着巴力洗分靠近海边安营。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法老必说：‘以色列人在地中绕迷了，旷野把他们困住了。’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我要使法老的心刚硬，他要追赶他们，我便在法老和他全军身上得荣耀，埃及人就知道我是耶和华。”于是，以色列人这样行了。</a:t>
            </a: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神要选民（以色列人）进入“绝境”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神任凭法老刚硬（任凭仇敌猖狂）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神要保护拯救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选民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神要审判法老（仇敌）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神要得荣耀</a:t>
            </a:r>
          </a:p>
        </p:txBody>
      </p:sp>
    </p:spTree>
    <p:extLst>
      <p:ext uri="{BB962C8B-B14F-4D97-AF65-F5344CB8AC3E}">
        <p14:creationId xmlns:p14="http://schemas.microsoft.com/office/powerpoint/2010/main" val="3880599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神的作为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神要选民（以色列人）进入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“绝境”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前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有红海，后有埃及的军队</a:t>
            </a:r>
            <a:endParaRPr lang="en-US" altLang="zh-CN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神任凭法老刚硬（任凭仇敌猖狂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53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神的作为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神要保护拯救选民（儿女）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保护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在以色列营前行走　神的使者，转到他们后边去；云柱也从他们前边转到他们后边立住。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在埃及营和以色列营中间有云柱，一边黑暗，一边发光，终夜两下不得相近。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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拯救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以色列人却在海中走干地，水在他们的左右作了墙垣。</a:t>
            </a:r>
          </a:p>
        </p:txBody>
      </p:sp>
    </p:spTree>
    <p:extLst>
      <p:ext uri="{BB962C8B-B14F-4D97-AF65-F5344CB8AC3E}">
        <p14:creationId xmlns:p14="http://schemas.microsoft.com/office/powerpoint/2010/main" val="207764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神的作为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神要审判法老（仇敌）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水就回流，淹没了车辆和马兵，那些跟着以色列人下海法老的全军，连一个也没有剩下。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神要得荣耀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我要使法老的心刚硬，他要追赶他们，我便在法老和他全军身上得荣耀，埃及人就知道我是耶和华。”于是，以色列人这样行了。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我在法老和他的车辆、马兵上得荣耀的时候，埃及人就知道我是耶和华了。”</a:t>
            </a:r>
          </a:p>
        </p:txBody>
      </p:sp>
    </p:spTree>
    <p:extLst>
      <p:ext uri="{BB962C8B-B14F-4D97-AF65-F5344CB8AC3E}">
        <p14:creationId xmlns:p14="http://schemas.microsoft.com/office/powerpoint/2010/main" val="48688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再次刚硬的法老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计算自己眼前的利益得失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不愿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失去自己的奴隶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有人告诉埃及王说：“百姓逃跑！”法老和他的臣仆就向百姓变心，说：“我们容以色列人去不再服侍我们，这作的是什么事呢？”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相信自己的聪明（谋略）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       认为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以色列人“迷路”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法老必说：‘以色列人在地中绕迷了，旷野把他们困住了。’</a:t>
            </a:r>
          </a:p>
        </p:txBody>
      </p:sp>
    </p:spTree>
    <p:extLst>
      <p:ext uri="{BB962C8B-B14F-4D97-AF65-F5344CB8AC3E}">
        <p14:creationId xmlns:p14="http://schemas.microsoft.com/office/powerpoint/2010/main" val="356748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再次刚硬的法老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相信自己的力量（军队）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法老就预备他的车辆，带领军兵同去，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并带着六百辆特选的车和埃及所有的车，每辆都有车兵长。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荣耀自己的名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招致神的审判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06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发怨言的以色列人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计算自己眼前的利益得失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他们对摩西说：“难道在埃及没有坟地，你把我们带来死在旷野吗？你为什么这样待我们，将我们从埃及领出来呢？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我们在埃及岂没有对你说过，不要搅扰我们，容我们服侍埃及人吗？因为服侍埃及人比死在旷野还好。”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	相信看得见的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环境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80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发怨言的以色列人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相信看的见的仇敌（法老的军队）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法老临近的时候，以色列人举目看见埃及人赶来，就甚惧怕，向耶和华哀求。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不相信神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不相信神的仆人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得到神的拯救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solidFill>
                  <a:schemeClr val="tx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</a:t>
            </a:r>
            <a:r>
              <a:rPr lang="zh-CN" altLang="en-US" sz="3600" b="1" u="sng" kern="100" dirty="0">
                <a:solidFill>
                  <a:schemeClr val="tx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的拯救是出于神的恩典和信实，而不是因为以色列人有什么好的地方</a:t>
            </a:r>
          </a:p>
        </p:txBody>
      </p:sp>
    </p:spTree>
    <p:extLst>
      <p:ext uri="{BB962C8B-B14F-4D97-AF65-F5344CB8AC3E}">
        <p14:creationId xmlns:p14="http://schemas.microsoft.com/office/powerpoint/2010/main" val="3804124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有信心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不计算自己眼前的得失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不看环境，不看仇敌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看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神，相信神的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话语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成为神施行拯救的器皿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你举手向海伸杖，把水分开，以色列人要下海中走干地。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摩西向海伸杖，耶和华便用大东风，使海水一夜退去，水便分开，海就成了干地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1887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有信心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成为神施行审判的器皿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耶和华对摩西说：“你向海伸杖，叫水仍合在埃及人并他们的车辆、马兵身上。”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摩西就向海伸杖，到了天一亮，海水仍旧复原。埃及人避水逃跑的时候，耶和华把他们推翻在海中，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被以色列人信服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以色列人看见耶和华向埃及人所行的大事，就敬畏耶和华，又信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服祂和祂的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仆人摩西。</a:t>
            </a:r>
          </a:p>
        </p:txBody>
      </p:sp>
    </p:spTree>
    <p:extLst>
      <p:ext uri="{BB962C8B-B14F-4D97-AF65-F5344CB8AC3E}">
        <p14:creationId xmlns:p14="http://schemas.microsoft.com/office/powerpoint/2010/main" val="428681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有人告诉埃及王说：“百姓逃跑！”法老和他的臣仆就向百姓变心，说：“我们容以色列人去不再服侍我们，这作的是什么事呢？”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法老就预备他的车辆，带领军兵同去，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并带着六百辆特选的车和埃及所有的车，每辆都有车兵长。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耶和华使埃及王法老的心刚硬，他就追赶以色列人，因为以色列人是昂然无惧地出埃及。</a:t>
            </a:r>
          </a:p>
        </p:txBody>
      </p:sp>
    </p:spTree>
    <p:extLst>
      <p:ext uri="{BB962C8B-B14F-4D97-AF65-F5344CB8AC3E}">
        <p14:creationId xmlns:p14="http://schemas.microsoft.com/office/powerpoint/2010/main" val="140023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面对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绝境时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摩西对百姓说：“不要惧怕，只管站住！看耶和华今天向你们所要施行的救恩。因为你们今天所看见的埃及人，必永远不再看见了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耶和华必为你们争战，你们只管静默，不要作声。</a:t>
            </a: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”</a:t>
            </a:r>
            <a:endParaRPr lang="en-US" altLang="zh-CN" sz="3600" b="1" kern="100" dirty="0" smtClean="0">
              <a:solidFill>
                <a:srgbClr val="FFFF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11:1</a:t>
            </a:r>
            <a:r>
              <a:rPr lang="en-US" altLang="zh-CN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信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就是所望之事的实底，是未见之事的确据。</a:t>
            </a:r>
          </a:p>
        </p:txBody>
      </p:sp>
    </p:spTree>
    <p:extLst>
      <p:ext uri="{BB962C8B-B14F-4D97-AF65-F5344CB8AC3E}">
        <p14:creationId xmlns:p14="http://schemas.microsoft.com/office/powerpoint/2010/main" val="393862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以色列人过红海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迦南人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恐惧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让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以色列人赞美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欢呼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埃及人死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在红海里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，预表终不悔改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罪人灭亡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以色列人过红海，预表因信称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义（得生）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来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11:29】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他们因着信，过红海如行干地。埃及人试着要过去，就被吞灭了。</a:t>
            </a:r>
          </a:p>
        </p:txBody>
      </p:sp>
    </p:spTree>
    <p:extLst>
      <p:ext uri="{BB962C8B-B14F-4D97-AF65-F5344CB8AC3E}">
        <p14:creationId xmlns:p14="http://schemas.microsoft.com/office/powerpoint/2010/main" val="1310964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以色列人过红海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预表选民受洗联与基督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林前</a:t>
            </a: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10:1-4】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弟兄们，我不愿意你们不晓得，我们的祖宗从前都在云下，都从海中经过，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都在云里、海里受洗归了摩西，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并且都吃了一样的灵食，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也都喝了一样的灵水；所喝的，是出于随着他们的灵磐石，那磐石就是基督。</a:t>
            </a:r>
          </a:p>
        </p:txBody>
      </p:sp>
    </p:spTree>
    <p:extLst>
      <p:ext uri="{BB962C8B-B14F-4D97-AF65-F5344CB8AC3E}">
        <p14:creationId xmlns:p14="http://schemas.microsoft.com/office/powerpoint/2010/main" val="1178946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89281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圣经中神将（要）祂的仆人（选民）进入困（境）的例子，讨论神为什么要这样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行事？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自己陷入困（绝）境的经历（如有），过后学到怎样的功课？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en-US" altLang="zh-CN" sz="8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红海边，摩西让以色列人“静默”。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列举“神要人安静”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的圣经经文，思想我们何时应该安静？何时应该大大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张口？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埃及人追赶他们，法老一切的马匹、车辆、马兵与军兵，就在海边上靠近比哈希录对着巴力洗分，在他们安营的地方追上了。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法老临近的时候，以色列人举目看见埃及人赶来，就甚惧怕，向耶和华哀求。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他们对摩西说：“难道在埃及没有坟地，你把我们带来死在旷野吗？你为什么这样待我们，将我们从埃及领出来呢？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我们在埃及岂没有对你说过，不要搅扰我们，容我们服侍埃及人吗？因为服侍埃及人比死在旷野还好。”</a:t>
            </a:r>
          </a:p>
        </p:txBody>
      </p:sp>
    </p:spTree>
    <p:extLst>
      <p:ext uri="{BB962C8B-B14F-4D97-AF65-F5344CB8AC3E}">
        <p14:creationId xmlns:p14="http://schemas.microsoft.com/office/powerpoint/2010/main" val="244980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摩西对百姓说：“不要惧怕，只管站住！看耶和华今天向你们所要施行的救恩。因为你们今天所看见的埃及人，必永远不再看见了。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耶和华必为你们争战，你们只管静默，不要作声。”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耶和华对摩西说：“你为什么向我哀求呢？你吩咐以色列人往前走。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你举手向海伸杖，把水分开，以色列人要下海中走干地。</a:t>
            </a:r>
          </a:p>
        </p:txBody>
      </p:sp>
    </p:spTree>
    <p:extLst>
      <p:ext uri="{BB962C8B-B14F-4D97-AF65-F5344CB8AC3E}">
        <p14:creationId xmlns:p14="http://schemas.microsoft.com/office/powerpoint/2010/main" val="27073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我要使埃及人的心刚硬，他们就跟着下去，我要在法老和他的全军、车辆、马兵上得荣耀。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我在法老和他的车辆、马兵上得荣耀的时候，埃及人就知道我是耶和华了。”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在以色列营前行走　神的使者，转到他们后边去；云柱也从他们前边转到他们后边立住。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在埃及营和以色列营中间有云柱，一边黑暗，一边发光，终夜两下不得相近。</a:t>
            </a:r>
          </a:p>
        </p:txBody>
      </p:sp>
    </p:spTree>
    <p:extLst>
      <p:ext uri="{BB962C8B-B14F-4D97-AF65-F5344CB8AC3E}">
        <p14:creationId xmlns:p14="http://schemas.microsoft.com/office/powerpoint/2010/main" val="1667946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摩西向海伸杖，耶和华便用大东风，使海水一夜退去，水便分开，海就成了干地。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以色列人下海中走干地，水在他们的左右作了墙垣。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埃及人追赶他们，法老一切的马匹、车辆和马兵都跟着下到海中。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到了晨更的时候，耶和华从云、火柱中向埃及的军兵观看，使埃及的军兵混乱了；</a:t>
            </a:r>
          </a:p>
        </p:txBody>
      </p:sp>
    </p:spTree>
    <p:extLst>
      <p:ext uri="{BB962C8B-B14F-4D97-AF65-F5344CB8AC3E}">
        <p14:creationId xmlns:p14="http://schemas.microsoft.com/office/powerpoint/2010/main" val="3288287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又使他们的车轮脱落，难以行走，以致埃及人说：“我们从以色列人面前逃跑吧！因耶和华为他们攻击我们了。”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耶和华对摩西说：“你向海伸杖，叫水仍合在埃及人并他们的车辆、马兵身上。”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摩西就向海伸杖，到了天一亮，海水仍旧复原。埃及人避水逃跑的时候，耶和华把他们推翻在海中，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水就回流，淹没了车辆和马兵，那些跟着以色列人下海法老的全军，连一个也没有剩下。</a:t>
            </a:r>
          </a:p>
        </p:txBody>
      </p:sp>
    </p:spTree>
    <p:extLst>
      <p:ext uri="{BB962C8B-B14F-4D97-AF65-F5344CB8AC3E}">
        <p14:creationId xmlns:p14="http://schemas.microsoft.com/office/powerpoint/2010/main" val="385496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出 </a:t>
            </a:r>
            <a:r>
              <a:rPr lang="en-US" altLang="zh-CN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Exo 14:1-31】</a:t>
            </a:r>
            <a:endParaRPr lang="en-US" altLang="zh-CN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以色列人却在海中走干地，水在他们的左右作了墙垣。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当日，耶和华这样拯救以色列人脱离埃及人的手，以色列人看见埃及人的死尸都在海边了。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31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以色列人看见耶和华向埃及人所行的大事，就敬畏耶和华，又信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服</a:t>
            </a:r>
            <a:r>
              <a:rPr lang="zh-CN" altLang="en-US" sz="3600" b="1" kern="10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祂和祂的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仆人摩西。</a:t>
            </a:r>
          </a:p>
        </p:txBody>
      </p:sp>
    </p:spTree>
    <p:extLst>
      <p:ext uri="{BB962C8B-B14F-4D97-AF65-F5344CB8AC3E}">
        <p14:creationId xmlns:p14="http://schemas.microsoft.com/office/powerpoint/2010/main" val="2199826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上帝指引以色列人绕道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到红海边，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法老追赶以色列人。（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1-9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以色列人发怨言，摩西劝诫他们。（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10-14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上帝晓谕摩西；在以色列营和埃及营中间有云柱分隔。（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15-20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以色列人过红海，埃及人淹没在红海里。（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21-31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3826393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6188</TotalTime>
  <Words>1465</Words>
  <Application>Microsoft Office PowerPoint</Application>
  <PresentationFormat>On-screen Show (4:3)</PresentationFormat>
  <Paragraphs>131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微软雅黑</vt:lpstr>
      <vt:lpstr>新細明體</vt:lpstr>
      <vt:lpstr>宋体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BCCC</cp:lastModifiedBy>
  <cp:revision>766</cp:revision>
  <dcterms:created xsi:type="dcterms:W3CDTF">2014-02-25T17:54:08Z</dcterms:created>
  <dcterms:modified xsi:type="dcterms:W3CDTF">2019-02-23T02:18:30Z</dcterms:modified>
</cp:coreProperties>
</file>