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1079" r:id="rId2"/>
    <p:sldId id="1303" r:id="rId3"/>
    <p:sldId id="1304" r:id="rId4"/>
    <p:sldId id="1305" r:id="rId5"/>
    <p:sldId id="1306" r:id="rId6"/>
    <p:sldId id="1307" r:id="rId7"/>
    <p:sldId id="1308" r:id="rId8"/>
    <p:sldId id="1243" r:id="rId9"/>
    <p:sldId id="1244" r:id="rId10"/>
    <p:sldId id="1309" r:id="rId11"/>
    <p:sldId id="1310" r:id="rId12"/>
    <p:sldId id="1311" r:id="rId13"/>
    <p:sldId id="1312" r:id="rId14"/>
    <p:sldId id="1313" r:id="rId15"/>
    <p:sldId id="1314" r:id="rId16"/>
    <p:sldId id="1315" r:id="rId17"/>
    <p:sldId id="1299" r:id="rId18"/>
    <p:sldId id="1267" r:id="rId19"/>
    <p:sldId id="1316" r:id="rId20"/>
    <p:sldId id="1268" r:id="rId21"/>
    <p:sldId id="1098" r:id="rId2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607" autoAdjust="0"/>
    <p:restoredTop sz="94660"/>
  </p:normalViewPr>
  <p:slideViewPr>
    <p:cSldViewPr>
      <p:cViewPr varScale="1">
        <p:scale>
          <a:sx n="64" d="100"/>
          <a:sy n="64" d="100"/>
        </p:scale>
        <p:origin x="108" y="13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2019/2/28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那时，摩西和以色列人向耶和华唱歌说：“我要向耶和华歌唱，因祂大大战胜，将马和骑马的投在海中。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耶和华是我的力量、我的诗歌，也成了我的拯救。这是我的　神，我要赞美祂；是我父亲的　神，我要尊崇祂。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耶和华是战士，祂的名是耶和华。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法老的车辆、军兵，耶和华已抛在海中，他特选的军长都沉于红海。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的赞美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诗歌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神已经成就的事而感恩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耶和华是战士，祂的名是耶和华。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法老的车辆、军兵，耶和华已抛在海中，他特选的军长都沉于红海。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深水淹没他们，他们如同石头坠到深处。</a:t>
            </a:r>
          </a:p>
        </p:txBody>
      </p:sp>
    </p:spTree>
    <p:extLst>
      <p:ext uri="{BB962C8B-B14F-4D97-AF65-F5344CB8AC3E}">
        <p14:creationId xmlns:p14="http://schemas.microsoft.com/office/powerpoint/2010/main" val="408428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的赞美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诗歌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为神将要成就的事而感恩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你要将他们领进去，栽于你产业的山上。耶和华啊，就是你为自己所造的住处；主啊，就是你手所建立的圣所。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耶和华必作王，直到永永远远！”</a:t>
            </a:r>
          </a:p>
        </p:txBody>
      </p:sp>
    </p:spTree>
    <p:extLst>
      <p:ext uri="{BB962C8B-B14F-4D97-AF65-F5344CB8AC3E}">
        <p14:creationId xmlns:p14="http://schemas.microsoft.com/office/powerpoint/2010/main" val="334134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的赞美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诗歌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为神将要成就的事而感恩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启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21:3-4】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我听见有大声音从宝座出来说：“看哪，神的帐幕在人间。祂要与人同住，他们要作祂的子民；　神要亲自与他们同在，作他们的　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神要擦去他们一切的眼泪，不再有死亡，也不再有悲哀、哭号、疼痛，因为以前的事都过去了。”</a:t>
            </a:r>
          </a:p>
        </p:txBody>
      </p:sp>
    </p:spTree>
    <p:extLst>
      <p:ext uri="{BB962C8B-B14F-4D97-AF65-F5344CB8AC3E}">
        <p14:creationId xmlns:p14="http://schemas.microsoft.com/office/powerpoint/2010/main" val="71756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的赞美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诗歌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为神将要成就的事而感恩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启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15:2-4】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我看见仿佛有玻璃海，其中有火搀杂。又看见那些胜了兽和兽的像并它名字数目的人，都站在玻璃海上，拿着　神的琴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05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的赞美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诗歌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为神将要成就的事而感恩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启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15:2-4】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唱　神仆人摩西的歌和羔羊的歌，说：“主　神，全能者啊，你的作为大哉，奇哉！万世之王啊（“世”或作“国”），你的道途义哉，诚哉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！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44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的赞美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诗歌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为神将要成就的事而感恩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启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15:2-4】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主啊，谁敢不敬畏你，不将荣耀归与你的名呢？因为独有你是圣的，万民都要来在你面前敬拜，因你公义的作为已经显出来了。”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19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的赞美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诗歌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揭示神的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属性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耶和华啊，众神之中谁能像你？谁能像你至圣至荣，可颂可畏，施行奇事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你凭慈爱领了你所赎的百姓；你凭能力引他们到了你的圣所。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独一性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全然圣洁（可颂可畏）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全然荣耀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守约施慈爱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全能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9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以色列人的抱怨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第一时间抱怨神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8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玛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拉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的苦水试验出以色列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心（不信的心）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对神的感恩赞美是短暂的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对神的抱怨是经常的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看重次好的，忘记最好的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53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上帝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的劝诫与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警告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摩西呼求耶和华，耶和华指示他一棵树，他把树丢在水里，水就变甜了。耶和华在那里为他们定了律例、典章，在那里试验他们。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又说：“你若留意听耶和华你　神的话，又行我眼中看为正的事，留心听我的诫命，守我一切的律例，我就不将所加与埃及人的疾病加在你身上，因为我耶和华是医治你的。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64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上帝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的劝诫与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警告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有警告，有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应许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顺服神的旨意，就是生命平安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悖逆神的旨意，就如同埃及人的结局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      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     </a:t>
            </a:r>
            <a:r>
              <a:rPr lang="zh-CN" altLang="en-US" sz="4200" b="1" u="sng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神不偏待人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78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深水淹没他们，他们如同石头坠到深处。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耶和华啊，你的右手施展能力，显出荣耀。耶和华啊，你的右手摔碎仇敌。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你大发威严，推翻那些起来攻击你的；你发出烈怒如火，烧灭他们像烧碎秸一样。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你发鼻中的气，水便聚起成堆，大水直立如垒，海中的深水凝结。</a:t>
            </a:r>
          </a:p>
        </p:txBody>
      </p:sp>
    </p:spTree>
    <p:extLst>
      <p:ext uri="{BB962C8B-B14F-4D97-AF65-F5344CB8AC3E}">
        <p14:creationId xmlns:p14="http://schemas.microsoft.com/office/powerpoint/2010/main" val="271116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在以琳的短暂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停留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以琳，以色列人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得到足够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的、甜美的水。但是神不会让以色列人停留在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那里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神要以色列人进入旷野，接受试验。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在旷野四十年的试炼</a:t>
            </a:r>
          </a:p>
        </p:txBody>
      </p:sp>
    </p:spTree>
    <p:extLst>
      <p:ext uri="{BB962C8B-B14F-4D97-AF65-F5344CB8AC3E}">
        <p14:creationId xmlns:p14="http://schemas.microsoft.com/office/powerpoint/2010/main" val="48688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留下诗作纪念神的拯救，分享自己所经历的神的奇妙恩典，分享我以是何种方式纪念这蒙恩的经历？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神让我的“苦水”变甜的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经历，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神赐给我的，让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苦变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甜“树”是什么？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苦变甜，固然是神的恩典，但人要怎样回应，才可经历到神使苦变甜？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仇敌说：‘我要追赶，我要追上，我要分掳物，我要在他们身上称我的心愿，我要拔出刀来，亲手杀灭他们。’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你叫风一吹，海就把他们淹没，他们如铅沉在大水之中。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耶和华啊，众神之中谁能像你？谁能像你至圣至荣，可颂可畏，施行奇事？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你伸出右手，地便吞灭他们。</a:t>
            </a:r>
          </a:p>
        </p:txBody>
      </p:sp>
    </p:spTree>
    <p:extLst>
      <p:ext uri="{BB962C8B-B14F-4D97-AF65-F5344CB8AC3E}">
        <p14:creationId xmlns:p14="http://schemas.microsoft.com/office/powerpoint/2010/main" val="18958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你凭慈爱领了你所赎的百姓；你凭能力引他们到了你的圣所。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外邦人听见就发颤，疼痛抓住非利士的居民。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那时，以东的族长惊惶，摩押的英雄被战兢抓住，迦南的居民心都消化了。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惊骇恐惧临到他们。耶和华啊，因你膀臂的大能，他们如石头寂然不动，等候你的百姓过去，等候你所赎的百姓过去。</a:t>
            </a:r>
          </a:p>
        </p:txBody>
      </p:sp>
    </p:spTree>
    <p:extLst>
      <p:ext uri="{BB962C8B-B14F-4D97-AF65-F5344CB8AC3E}">
        <p14:creationId xmlns:p14="http://schemas.microsoft.com/office/powerpoint/2010/main" val="24974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你要将他们领进去，栽于你产业的山上。耶和华啊，就是你为自己所造的住处；主啊，就是你手所建立的圣所。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耶和华必作王，直到永永远远！”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法老的马匹、车辆和马兵下到海中，耶和华使海水回流淹没他们，惟有以色列人在海中走干地。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亚伦的姐姐女先知米利暗，手里拿着鼓，众妇女也跟她出去拿鼓跳舞。</a:t>
            </a:r>
          </a:p>
        </p:txBody>
      </p:sp>
    </p:spTree>
    <p:extLst>
      <p:ext uri="{BB962C8B-B14F-4D97-AF65-F5344CB8AC3E}">
        <p14:creationId xmlns:p14="http://schemas.microsoft.com/office/powerpoint/2010/main" val="301327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米利暗应声说：“你们要歌颂耶和华，因祂大大战胜，将马和骑马的投在海中。”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摩西领以色列人从红海往前行，到了书珥的旷野，在旷野走了三天，找不着水。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到了玛拉，不能喝那里的水，因为水苦，所以那地名叫玛拉。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百姓就向摩西发怨言，说：“我们喝什么呢？”</a:t>
            </a:r>
          </a:p>
        </p:txBody>
      </p:sp>
    </p:spTree>
    <p:extLst>
      <p:ext uri="{BB962C8B-B14F-4D97-AF65-F5344CB8AC3E}">
        <p14:creationId xmlns:p14="http://schemas.microsoft.com/office/powerpoint/2010/main" val="352239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摩西呼求耶和华，耶和华指示他一棵树，他把树丢在水里，水就变甜了。耶和华在那里为他们定了律例、典章，在那里试验他们。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又说：“你若留意听耶和华你　神的话，又行我眼中看为正的事，留心听我的诫命，守我一切的律例，我就不将所加与埃及人的疾病加在你身上，因为我耶和华是医治你的。”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他们到了以琳，在那里有十二股水泉，七十棵棕树，他们就在那里的水边安营。</a:t>
            </a:r>
          </a:p>
        </p:txBody>
      </p:sp>
    </p:spTree>
    <p:extLst>
      <p:ext uri="{BB962C8B-B14F-4D97-AF65-F5344CB8AC3E}">
        <p14:creationId xmlns:p14="http://schemas.microsoft.com/office/powerpoint/2010/main" val="323528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经文简述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摩西的赞美诗歌（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米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利暗带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领妇女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歌唱赞美神（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20-21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以色列人向神抱怨（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摩西呼求神，神应允摩西（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25-27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的赞美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诗歌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第一时间赞美神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第一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首完全赞美神的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诗歌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圣洁的诗歌）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为神已经成就的事而感恩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为神将要成就的事而感恩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歌颂神的作为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揭示神的属性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59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6214</TotalTime>
  <Words>797</Words>
  <Application>Microsoft Office PowerPoint</Application>
  <PresentationFormat>全屏显示(4:3)</PresentationFormat>
  <Paragraphs>111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770</cp:revision>
  <dcterms:created xsi:type="dcterms:W3CDTF">2014-02-25T17:54:08Z</dcterms:created>
  <dcterms:modified xsi:type="dcterms:W3CDTF">2019-02-28T22:35:45Z</dcterms:modified>
</cp:coreProperties>
</file>