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30"/>
  </p:notesMasterIdLst>
  <p:handoutMasterIdLst>
    <p:handoutMasterId r:id="rId31"/>
  </p:handoutMasterIdLst>
  <p:sldIdLst>
    <p:sldId id="1079" r:id="rId2"/>
    <p:sldId id="1317" r:id="rId3"/>
    <p:sldId id="1318" r:id="rId4"/>
    <p:sldId id="1319" r:id="rId5"/>
    <p:sldId id="1320" r:id="rId6"/>
    <p:sldId id="1321" r:id="rId7"/>
    <p:sldId id="1322" r:id="rId8"/>
    <p:sldId id="1323" r:id="rId9"/>
    <p:sldId id="1324" r:id="rId10"/>
    <p:sldId id="1325" r:id="rId11"/>
    <p:sldId id="1243" r:id="rId12"/>
    <p:sldId id="1326" r:id="rId13"/>
    <p:sldId id="1244" r:id="rId14"/>
    <p:sldId id="1309" r:id="rId15"/>
    <p:sldId id="1327" r:id="rId16"/>
    <p:sldId id="1328" r:id="rId17"/>
    <p:sldId id="1329" r:id="rId18"/>
    <p:sldId id="1330" r:id="rId19"/>
    <p:sldId id="1310" r:id="rId20"/>
    <p:sldId id="1331" r:id="rId21"/>
    <p:sldId id="1335" r:id="rId22"/>
    <p:sldId id="1332" r:id="rId23"/>
    <p:sldId id="1336" r:id="rId24"/>
    <p:sldId id="1337" r:id="rId25"/>
    <p:sldId id="1333" r:id="rId26"/>
    <p:sldId id="1334" r:id="rId27"/>
    <p:sldId id="1338" r:id="rId28"/>
    <p:sldId id="1098" r:id="rId2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607" autoAdjust="0"/>
    <p:restoredTop sz="94660"/>
  </p:normalViewPr>
  <p:slideViewPr>
    <p:cSldViewPr>
      <p:cViewPr varScale="1">
        <p:scale>
          <a:sx n="65" d="100"/>
          <a:sy n="65" d="100"/>
        </p:scale>
        <p:origin x="53" y="13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2019/3/8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16:1-36】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全会众从以琳起行，在出埃及后第二个月十五日，到了以琳和西奈中间、汛的旷野。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全会众在旷野向摩西、亚伦发怨言，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：“巴不得我们早死在埃及地耶和华的手下，那时我们坐在肉锅旁边，吃得饱足；你们将我们领出来，到这旷野，是要叫这全会众都饿死啊！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16:1-36】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对亚伦说：“你拿一个罐子，盛一满俄梅珥吗哪，存在耶和华面前，要留到世世代代。”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怎么吩咐摩西，亚伦就怎么行，把吗哪放在法柜前存留。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人吃吗哪共四十年，直到进了有人居住之地，就是迦南的境界。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俄梅珥乃伊法十分之一。）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13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人顺从神借着摩西对他们的带领，离开美好的以琳，进入汛的旷野。</a:t>
            </a:r>
          </a:p>
          <a:p>
            <a:pPr algn="just">
              <a:lnSpc>
                <a:spcPct val="120000"/>
              </a:lnSpc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向摩西抱怨没有粮食（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  <a:p>
            <a:pPr algn="just">
              <a:lnSpc>
                <a:spcPct val="120000"/>
              </a:lnSpc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神告诉摩西将要给他们的供应（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4-12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  <a:p>
            <a:pPr algn="just">
              <a:lnSpc>
                <a:spcPct val="120000"/>
              </a:lnSpc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神把吗哪和鹌鹑给他们作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食物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13-15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  <a:p>
            <a:pPr algn="just">
              <a:lnSpc>
                <a:spcPct val="120000"/>
              </a:lnSpc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收取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吗哪的命令。</a:t>
            </a: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关于收取吗哪的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命令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只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取每日的用量，按着各人的饭量（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多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收的没有余，少收的没有缺，不可囤积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(18-19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第六日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的时候取双倍的用量（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第七日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的时候不可出去收取吗哪（守安息日）（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27-31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存留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一些以作后世的纪念（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节等）。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07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人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的抱怨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对永恒恩典的麻木，对眼前困难的敏感（本末倒置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因为认为上帝欠我的，所以对上帝埋怨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例子：浪子的堕落与复兴</a:t>
            </a:r>
          </a:p>
        </p:txBody>
      </p:sp>
    </p:spTree>
    <p:extLst>
      <p:ext uri="{BB962C8B-B14F-4D97-AF65-F5344CB8AC3E}">
        <p14:creationId xmlns:p14="http://schemas.microsoft.com/office/powerpoint/2010/main" val="388059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对选民的带领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神带领选民离开“埃及的肉锅”，进入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“旷野的苦难”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所期望的上帝的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带领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神为何这样带领（试验）选民？</a:t>
            </a:r>
          </a:p>
        </p:txBody>
      </p:sp>
    </p:spTree>
    <p:extLst>
      <p:ext uri="{BB962C8B-B14F-4D97-AF65-F5344CB8AC3E}">
        <p14:creationId xmlns:p14="http://schemas.microsoft.com/office/powerpoint/2010/main" val="408428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为何这样带领（试验）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选民？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出于神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的主权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要选民知道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一切都是神的恩典，人只有倚靠神才能存活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！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zh-CN" altLang="en-US" sz="3600" b="1" u="sng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要选民从万民中分别为圣，成为圣洁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神要选民不要再作地上的国民，要作天上的国民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神要选民不要再贪爱世俗（世界），要爱神超过爱世界和自己的肚腹（情欲和骄傲）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07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为何这样带领（试验）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选民？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箴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17:3】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鼎为炼银，炉为炼金，惟有耶和华熬炼人心。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12:6】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因为主所爱的，祂必管教，又鞭打凡所收纳的儿子。”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12:10】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生身的父都是暂随己意管教我们，惟有万灵的父管教我们，是要我们得益处，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使我们在祂的圣洁上有份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2179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世人和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选民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的不同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腓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3:19】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他们的结局就是沉沦，他们的神就是自己的肚腹，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以自己的羞辱为荣耀，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专以地上的事为念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3:1-3】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你们若真与基督一同复活，就当求在上面的事，那里有基督坐在　神的右边。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要思念上面的事，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不要思念地上的事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你们已经死了，你们的生命与基督一同藏在　神里面。</a:t>
            </a:r>
          </a:p>
        </p:txBody>
      </p:sp>
    </p:spTree>
    <p:extLst>
      <p:ext uri="{BB962C8B-B14F-4D97-AF65-F5344CB8AC3E}">
        <p14:creationId xmlns:p14="http://schemas.microsoft.com/office/powerpoint/2010/main" val="180136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世人和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选民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的不同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6:31-33】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，不要忧虑说：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‘吃什么？喝什么？穿什么？’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</a:t>
            </a:r>
            <a:r>
              <a:rPr lang="en-US" altLang="zh-CN" sz="3600" b="1" u="sng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600" b="1" u="sng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都是外邦人所求的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。你们需用的这一切东西，你们的天父是知道的。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u="sng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要先求祂的国和祂的义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，这些东西都要加给你们了。</a:t>
            </a:r>
          </a:p>
        </p:txBody>
      </p:sp>
    </p:spTree>
    <p:extLst>
      <p:ext uri="{BB962C8B-B14F-4D97-AF65-F5344CB8AC3E}">
        <p14:creationId xmlns:p14="http://schemas.microsoft.com/office/powerpoint/2010/main" val="152910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功课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一切的供应来源于天父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人要带着感恩和敬畏的心领受上帝每天赐下的恩典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不可贪婪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亲手做工，不是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不劳而获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每天依靠神的恩典，不为明天忧虑</a:t>
            </a:r>
          </a:p>
        </p:txBody>
      </p:sp>
    </p:spTree>
    <p:extLst>
      <p:ext uri="{BB962C8B-B14F-4D97-AF65-F5344CB8AC3E}">
        <p14:creationId xmlns:p14="http://schemas.microsoft.com/office/powerpoint/2010/main" val="334134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16:1-36】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对摩西说：“我要将粮食从天降给你们。百姓可以出去，每天收每天的份，我好试验他们遵不遵我的法度。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第六天他们要把所收进来的预备好了，比每天所收的多一倍。”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、亚伦对以色列众人说：“到了晚上，你们要知道是耶和华将你们从埃及地领出来的。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88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功课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一切的供应来源于天父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哥林多前书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1Corinthians 3:7】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可见栽种的算不得什么，浇灌的也算不得什么，只在那叫他生长的　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诗篇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Psalms 104:14】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祂使草生长，给六畜吃，使菜蔬发长，供给人用，使人从地里能得食物，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使徒行传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Acts 17:28】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我们生活、动作、存留都在乎祂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17-18]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恐怕你心里说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这货财是我力量、我能力得来的。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你要记念耶和华你的神，因为得货财的力量是祂给你的，为要坚定祂向你列祖起誓所立的约，象今日一样。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94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功课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一切的供应来源于天父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诗篇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Psalms 104:14】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祂使草生长，给六畜吃，使菜蔬发长，供给人用，使人从地里能得食物，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使徒行传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Acts 17:28】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我们生活、动作、存留都在乎祂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8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17-18]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恐怕你心里说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这货财是我力量、我能力得来的。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你要记念耶和华你的神，因为得货财的力量是祂给你的，为要坚定祂向你列祖起誓所立的约，象今日一样。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78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功课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贪婪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提摩太前书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Timothy 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6-10】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然而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，敬虔加上知足的心便是大利了，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我们没有带什么到世上来，也不能带什么去，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有衣有食，就当知足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39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功课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贪婪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提摩太前书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Timothy 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6-10】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那些想要发财的人，就陷在迷惑、落在网罗和许多无知有害的私欲里，叫人沉在败坏和灭亡中。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贪财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是万恶之根。有人贪恋钱财，就被引诱离了真道，用许多愁苦把自己刺透了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26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功课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贪婪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箴言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Proverbs 30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7-9】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求你两件事，在我未死之先，不要不赐给我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求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你使虚假和谎言远离我；使我也不贫穷，也不富足，赐给我需用的饮食。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恐怕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我饱足不认你说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耶和华是谁呢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又恐怕我贫穷就偷窃，以致亵渎我神的名。</a:t>
            </a:r>
          </a:p>
        </p:txBody>
      </p:sp>
    </p:spTree>
    <p:extLst>
      <p:ext uri="{BB962C8B-B14F-4D97-AF65-F5344CB8AC3E}">
        <p14:creationId xmlns:p14="http://schemas.microsoft.com/office/powerpoint/2010/main" val="295751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功课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亲手做工，不是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不劳而获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20:9】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六日要劳碌作你一切的工，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帖后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Thessalonians 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12b】 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安静作工，吃自己的饭。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弗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Ephesians 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28b】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总要劳力，亲手作正经事，就可有余，分给那缺少的人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70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功课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每天依靠神的恩典，不为明天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忧虑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哀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3:22-24】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不至消灭，是出于耶和华诸般的慈爱，是因祂的怜悯不至断绝。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每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早晨这都是新的。你的诚实极其广大！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心里说：“耶和华是我的份，因此，我要仰望祂。”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94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吗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功课</a:t>
            </a:r>
            <a:endParaRPr lang="zh-CN" altLang="en-US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每天依靠神的恩典，不为明天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忧虑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6:26】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你们看那天上的飞鸟，也不种，也不收，也不积蓄在仓里，你们的天父尚且养活它。你们不比飞鸟贵重得多吗？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6:27】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你们哪一个能用思虑使寿数多加一刻呢（或作“使身量多加一肘呢”）？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6:34】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所以，不要为明天忧虑，因为明天自有明天的忧虑；一天的难处一天当就够了。”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80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圣经中神将人带领到“困境中”的例子，讨论当时各人的反应有何不同？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自己曾经陷入困境的经历，自己从中明白神怎样的心意，以及自己学到怎样的功课？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16:1-36】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早晨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，你们要看见耶和华的荣耀，因为耶和华听见你们向祂所发的怨言了。我们算什么，你们竟向我们发怨言呢？”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又说：“耶和华晚上必给你们肉吃，早晨必给你们食物得饱，因为你们向耶和华发的怨言，祂都听见了。我们算什么？你们的怨言不是向我们发的，乃是向耶和华发的。”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对亚伦说：“你告诉以色列全会众说：‘你们就近耶和华面前，因为祂已经听见你们的怨言了。’”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99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16:1-36】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正对以色列全会众说话的时候，他们向旷野观看，不料，耶和华的荣光在云中显现。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我已经听见以色列人的怨言，你告诉他们说：‘到黄昏的时候，你们要吃肉，早晨必有食物得饱，你们就知道我是耶和华你们的　神。’”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了晚上，有鹌鹑飞来，遮满了营。早晨，在营四围的地上有露水。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0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16:1-36】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露水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上升之后，不料，野地面上有如白霜的小圆物。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人看见，不知道是什么，就彼此对问说：“这是什么呢？”摩西对他们说：“这就是耶和华给你们吃的食物。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所吩咐的是这样：你们要按着各人的饭量，为帐棚里的人按着人数收起来，各拿一俄梅珥。”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人就这样行，有多收的，有少收的。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75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16:1-36】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及至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用俄梅珥量一量，多收的也没有余，少收的也没有缺，各人按着自己的饭量收取。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对他们说：“所收的，不许什么人留到早晨。”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然而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他们不听摩西的话，内中有留到早晨的，就生虫变臭了；摩西便向他们发怒。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每日早晨，按着各人的饭量收取，日头一发热，就消化了。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07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16:1-36】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第六天，他们收了双倍的食物，每人两俄梅珥。会众的官长来告诉摩西，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对他们说：“耶和华这样说：‘明天是圣安息日，是向耶和华守的圣安息日，你们要烤的就烤了，要煮的就煮了，所剩下的都留到早晨。’”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就照摩西的吩咐留到早晨，也不臭，里头也没有虫子。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说：“你们今天吃这个吧！因为今天是向耶和华守的安息日，你们在田野必找不着了。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30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16:1-36】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可以收取，第七天乃是安息日，那一天必没有了。”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第七天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百姓中有人出去收，什么也找不着。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对摩西说：“你们不肯守我的诫命和律法，要到几时呢？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看！耶和华既将安息日赐给你们，所以第六天祂赐给你们两天的食物，第七天各人要住在自己的地方，不许什么人出去。”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76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16:1-36】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，百姓第七天安息了。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食物，以色列家叫吗哪，样子像芫荽子，颜色是白的，滋味如同搀蜜的薄饼。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说：“耶和华所吩咐的是这样：要将一满俄梅珥吗哪留到世世代代，使后人可以看见我当日将你们领出埃及地，在旷野所给你们吃的食物。”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48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6402</TotalTime>
  <Words>1344</Words>
  <Application>Microsoft Office PowerPoint</Application>
  <PresentationFormat>全屏显示(4:3)</PresentationFormat>
  <Paragraphs>154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5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778</cp:revision>
  <dcterms:created xsi:type="dcterms:W3CDTF">2014-02-25T17:54:08Z</dcterms:created>
  <dcterms:modified xsi:type="dcterms:W3CDTF">2019-03-08T22:52:38Z</dcterms:modified>
</cp:coreProperties>
</file>