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1079" r:id="rId2"/>
    <p:sldId id="1339" r:id="rId3"/>
    <p:sldId id="1340" r:id="rId4"/>
    <p:sldId id="1341" r:id="rId5"/>
    <p:sldId id="1342" r:id="rId6"/>
    <p:sldId id="1243" r:id="rId7"/>
    <p:sldId id="1326" r:id="rId8"/>
    <p:sldId id="1343" r:id="rId9"/>
    <p:sldId id="1346" r:id="rId10"/>
    <p:sldId id="1344" r:id="rId11"/>
    <p:sldId id="1345" r:id="rId12"/>
    <p:sldId id="1347" r:id="rId13"/>
    <p:sldId id="1244" r:id="rId14"/>
    <p:sldId id="1348" r:id="rId15"/>
    <p:sldId id="1349" r:id="rId16"/>
    <p:sldId id="1309" r:id="rId17"/>
    <p:sldId id="1350" r:id="rId18"/>
    <p:sldId id="1327" r:id="rId19"/>
    <p:sldId id="1098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7" autoAdjust="0"/>
    <p:restoredTop sz="94660"/>
  </p:normalViewPr>
  <p:slideViewPr>
    <p:cSldViewPr>
      <p:cViewPr varScale="1">
        <p:scale>
          <a:sx n="65" d="100"/>
          <a:sy n="65" d="100"/>
        </p:scale>
        <p:origin x="125" y="13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17:1-16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以色列全会众都遵耶和华的吩咐，按着站口从汛的旷野往前行，在利非订安营。百姓没有水喝，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所以与摩西争闹，说：“给我们水喝吧！”摩西对他们说：“你们为什么与我争闹，为什么试探耶和华呢？”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百姓在那里甚渴，要喝水，就向摩西发怨言，说：“你为什么将我们从埃及领出来，使我们和我们的儿女并牲畜都渴死呢？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人的抱怨和争闹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试探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17:2】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所以与摩西争闹，说：“给我们水喝吧！”摩西对他们说：“你们为什么与我争闹，为什么试探耶和华呢？”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人的抱怨和争闹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3:7-12】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圣灵有话说：“你们今日若听他的话，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就不可硬着心，像在旷野惹他发怒、试探他的时候一样。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在那里，你们的祖宗试我探我，并且观看我的作为有四十年之久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4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人的抱怨和争闹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3:7-12】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所以我厌烦那世代的人，说：‘他们心里常常迷糊，竟不晓得我的作为！’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我就在怒中起誓说：‘他们断不可进入我的安息。’”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弟兄们，你们要谨慎，免得你们中间或有人存着不信的恶心，把永生　神离弃了。</a:t>
            </a:r>
          </a:p>
        </p:txBody>
      </p:sp>
    </p:spTree>
    <p:extLst>
      <p:ext uri="{BB962C8B-B14F-4D97-AF65-F5344CB8AC3E}">
        <p14:creationId xmlns:p14="http://schemas.microsoft.com/office/powerpoint/2010/main" val="257559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的耽延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以色列人认为，神没有及时地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满足他们饮食的需要，神的保守供应一再耽延。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为了试验人的信心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为了彰显更大的恩典（神迹）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让因信称义的义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人的义得以显现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要得将来赏赐）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让罪人不信的罪显现（积蓄愤怒）</a:t>
            </a: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的耽延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让罪人不信的罪显现（积蓄愤怒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2:4-5】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还是你藐视他丰富的恩慈、宽容、忍耐，不晓得祂的恩慈是领你悔改呢？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你竟任着你刚硬不悔改的心，为自己积蓄忿怒，以致　神震怒，显祂公义审判的日子来到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83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的耽延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让罪人不信的罪显现（积蓄愤怒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3:9-11】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在那里，你们的祖宗试我探我，并且观看我的作为有四十年之久。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所以我厌烦那世代的人，说：‘他们心里常常迷糊，竟不晓得我的作为！’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我就在怒中起誓说：‘他们断不可进入我的安息。’”</a:t>
            </a:r>
          </a:p>
        </p:txBody>
      </p:sp>
    </p:spTree>
    <p:extLst>
      <p:ext uri="{BB962C8B-B14F-4D97-AF65-F5344CB8AC3E}">
        <p14:creationId xmlns:p14="http://schemas.microsoft.com/office/powerpoint/2010/main" val="2581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磐石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哪和磐石出水预表主耶稣是生命的粮，是生命活水的源泉。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10:1-4】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弟兄们，我不愿意你们不晓得，我们的祖宗从前都在云下，都从海中经过，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都在云里、海里受洗归了摩西，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并且都吃了一样的灵食，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也都喝了一样的灵水；所喝的，是出于随着他们的灵磐石，那磐石就是基督。</a:t>
            </a:r>
          </a:p>
        </p:txBody>
      </p:sp>
    </p:spTree>
    <p:extLst>
      <p:ext uri="{BB962C8B-B14F-4D97-AF65-F5344CB8AC3E}">
        <p14:creationId xmlns:p14="http://schemas.microsoft.com/office/powerpoint/2010/main" val="40842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6:32-35】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耶稣说：“我实实在在地告诉你们：那从天上来的粮不是摩西赐给你们的，乃是我父将天上来的真粮赐给你们。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　神的粮就是那从天上降下来赐生命给世界的。”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他们说：“主啊，常将这粮赐给我们。”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耶稣说：“我就是生命的粮，到我这里来的，必定不饿；信我的，永远不渴。</a:t>
            </a:r>
          </a:p>
        </p:txBody>
      </p:sp>
    </p:spTree>
    <p:extLst>
      <p:ext uri="{BB962C8B-B14F-4D97-AF65-F5344CB8AC3E}">
        <p14:creationId xmlns:p14="http://schemas.microsoft.com/office/powerpoint/2010/main" val="408898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争战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以色列人的争闹成为仇敌攻击的破口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摩西祷告（信靠神是得胜的关键）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约书亚争战（人的责任：竭力争战）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彼此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扶持，坚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立信心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与神（神选民）为敌之人的可怕结局</a:t>
            </a:r>
          </a:p>
        </p:txBody>
      </p:sp>
    </p:spTree>
    <p:extLst>
      <p:ext uri="{BB962C8B-B14F-4D97-AF65-F5344CB8AC3E}">
        <p14:creationId xmlns:p14="http://schemas.microsoft.com/office/powerpoint/2010/main" val="41480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圣经中神看似“耽延”的例子，讨论神为何如此行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自己所经历过神的“耽延”以及自己从中所学到的功课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自己依靠神与“仇敌”争战的经历。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17:1-16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摩西就呼求耶和华说：“我向这百姓怎样行呢？他们几乎要拿石头打死我。”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耶和华对摩西说：“你手里拿着你先前击打河水的杖，带领以色列的几个长老，从百姓面前走过去。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我必在何烈的磐石那里站在你面前，你要击打磐石，从磐石里必有水流出来，使百姓可以喝。”摩西就在以色列的长老眼前这样行了。</a:t>
            </a:r>
          </a:p>
        </p:txBody>
      </p:sp>
    </p:spTree>
    <p:extLst>
      <p:ext uri="{BB962C8B-B14F-4D97-AF65-F5344CB8AC3E}">
        <p14:creationId xmlns:p14="http://schemas.microsoft.com/office/powerpoint/2010/main" val="261059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17:1-16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他给那地方起名叫玛撒（就是“试探”的意思），又叫米利巴（就是“争闹”的意思），因以色列人争闹，又因他们试探耶和华说：“耶和华是在我们中间不是？”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那时，亚玛力人来在利非订，和以色列人争战。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摩西对约书亚说：“你为我们选出人来，出去和亚玛力人争战。明天我手里要拿着　神的杖，站在山顶上。”</a:t>
            </a:r>
          </a:p>
        </p:txBody>
      </p:sp>
    </p:spTree>
    <p:extLst>
      <p:ext uri="{BB962C8B-B14F-4D97-AF65-F5344CB8AC3E}">
        <p14:creationId xmlns:p14="http://schemas.microsoft.com/office/powerpoint/2010/main" val="358132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17:1-16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于是约书亚照着摩西对他所说的话行，和亚玛力人争战。摩西、亚伦与户珥都上了山顶。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摩西何时举手，以色列人就得胜；何时垂手，亚玛力人就得胜。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但摩西的手发沉，他们就搬石头来，放在他以下，他就坐在上面。亚伦与户珥扶着他的手，一个在这边，一个在那边，他的手就稳住，直到日落的时候。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约书亚用刀杀了亚玛力王和他的百姓。</a:t>
            </a:r>
          </a:p>
        </p:txBody>
      </p:sp>
    </p:spTree>
    <p:extLst>
      <p:ext uri="{BB962C8B-B14F-4D97-AF65-F5344CB8AC3E}">
        <p14:creationId xmlns:p14="http://schemas.microsoft.com/office/powerpoint/2010/main" val="16492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17:1-16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耶和华对摩西说：“我要将亚玛力的名号从天下全然涂抹了，你要将这话写在书上作纪念，又念给约书亚听。”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摩西筑了一座坛，起名叫耶和华尼西（就是“耶和华是我旌旗”的意思）；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又说：“耶和华已经起了誓，必世世代代和亚玛力人争战。”</a:t>
            </a:r>
          </a:p>
        </p:txBody>
      </p:sp>
    </p:spTree>
    <p:extLst>
      <p:ext uri="{BB962C8B-B14F-4D97-AF65-F5344CB8AC3E}">
        <p14:creationId xmlns:p14="http://schemas.microsoft.com/office/powerpoint/2010/main" val="38808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以色列人抱怨没有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水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让摩西击打磐石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出水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战胜亚玛力人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人的抱怨和争闹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价值观的错误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腓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3:19】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他们的结局就是沉沦，他们的神就是自己的肚腹，他们以自己的羞辱为荣耀，专以地上的事为念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你们要思念上面的事，不要思念地上的事。</a:t>
            </a: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人的抱怨和争闹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信心的错误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人要先看见，再相信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就是所望之事的实底，是未见之事的确据。</a:t>
            </a:r>
          </a:p>
        </p:txBody>
      </p:sp>
    </p:spTree>
    <p:extLst>
      <p:ext uri="{BB962C8B-B14F-4D97-AF65-F5344CB8AC3E}">
        <p14:creationId xmlns:p14="http://schemas.microsoft.com/office/powerpoint/2010/main" val="219145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11:13-16】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这些人都是存着信心死的，并没有得着所应许的，却从远处望见，且欢喜迎接，又承认自己在世上是客旅，是寄居的。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说这样话的人是表明自己要找一个家乡。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他们若想念所离开的家乡，还有可以回去的机会。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他们却羡慕一个更美的家乡，就是在天上的。所以　神被称为他们的　神，并不以为耻，因为祂已经给他们预备了一座城。</a:t>
            </a:r>
          </a:p>
        </p:txBody>
      </p:sp>
    </p:spTree>
    <p:extLst>
      <p:ext uri="{BB962C8B-B14F-4D97-AF65-F5344CB8AC3E}">
        <p14:creationId xmlns:p14="http://schemas.microsoft.com/office/powerpoint/2010/main" val="39479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6432</TotalTime>
  <Words>996</Words>
  <Application>Microsoft Office PowerPoint</Application>
  <PresentationFormat>全屏显示(4:3)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784</cp:revision>
  <dcterms:created xsi:type="dcterms:W3CDTF">2014-02-25T17:54:08Z</dcterms:created>
  <dcterms:modified xsi:type="dcterms:W3CDTF">2019-03-15T05:37:25Z</dcterms:modified>
</cp:coreProperties>
</file>