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1079" r:id="rId2"/>
    <p:sldId id="1358" r:id="rId3"/>
    <p:sldId id="1377" r:id="rId4"/>
    <p:sldId id="1378" r:id="rId5"/>
    <p:sldId id="1379" r:id="rId6"/>
    <p:sldId id="1380" r:id="rId7"/>
    <p:sldId id="1381" r:id="rId8"/>
    <p:sldId id="1243" r:id="rId9"/>
    <p:sldId id="1326" r:id="rId10"/>
    <p:sldId id="1382" r:id="rId11"/>
    <p:sldId id="1383" r:id="rId12"/>
    <p:sldId id="1384" r:id="rId13"/>
    <p:sldId id="1385" r:id="rId14"/>
    <p:sldId id="1386" r:id="rId15"/>
    <p:sldId id="1389" r:id="rId16"/>
    <p:sldId id="1390" r:id="rId17"/>
    <p:sldId id="1387" r:id="rId18"/>
    <p:sldId id="1391" r:id="rId19"/>
    <p:sldId id="1388" r:id="rId20"/>
    <p:sldId id="1364" r:id="rId21"/>
    <p:sldId id="1098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-66" y="14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2019/4/5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神吩咐这一切的话，说：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我是耶和华你的　神，曾将你从埃及地为奴之家领出来。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不是首次颁布，而是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重申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1:19-21】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神的事情，人所能知道的，原显明在人心里，因为　神已经给他们显明。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自从造天地以来，　神的永能和神性是明明可知的，虽是眼不能见，但藉着所造之物就可以晓得，叫人无可推诿。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因为，他们虽然知道　神，却不当作　神荣耀祂，也不感谢祂。他们的思念变为虚妄，无知的心就昏暗了。</a:t>
            </a:r>
          </a:p>
        </p:txBody>
      </p:sp>
    </p:spTree>
    <p:extLst>
      <p:ext uri="{BB962C8B-B14F-4D97-AF65-F5344CB8AC3E}">
        <p14:creationId xmlns:p14="http://schemas.microsoft.com/office/powerpoint/2010/main" val="265397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不是为了显明人的义，而是为了显明人的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3:20】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所以凡有血气的，没有一个因行律法能在　神面前称义，因为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律法本是叫人知罪。</a:t>
            </a:r>
          </a:p>
        </p:txBody>
      </p:sp>
    </p:spTree>
    <p:extLst>
      <p:ext uri="{BB962C8B-B14F-4D97-AF65-F5344CB8AC3E}">
        <p14:creationId xmlns:p14="http://schemas.microsoft.com/office/powerpoint/2010/main" val="32084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不是人自我救赎的途径，而是引导人走向救赎的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向导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3:24】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律法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是我们训蒙的师傅，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引我们到基督那里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，使我们因信称义。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5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暂时（古时）的，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而是永远的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太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我实在告诉你们，就是到天地都废去了，律法的一点一画也不能废去，都要成全。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48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基督徒与十诫（律法）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罗马书 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3:31】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这样，我们因信废了律法吗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断乎不是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更是坚固律法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基督徒与十诫（律法）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十诫是普世的道德律，不是得救的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门路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9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遵行十诫（律法）是出于爱（愿意），而不是出于恐惧（被迫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遵行十诫（律法）是为了让神可以得荣耀，而不是仅为了让自己可以今生得福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依照律法而活是喜乐的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生活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1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基督徒与十诫（律法）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14:15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你们若爱我，就必遵守我的命令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9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罗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3:31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，我们因信废了律法吗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断乎不是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更是坚固律法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诗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167】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心里守了你的法度；这法度我甚喜爱。</a:t>
            </a:r>
          </a:p>
        </p:txBody>
      </p:sp>
    </p:spTree>
    <p:extLst>
      <p:ext uri="{BB962C8B-B14F-4D97-AF65-F5344CB8AC3E}">
        <p14:creationId xmlns:p14="http://schemas.microsoft.com/office/powerpoint/2010/main" val="146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 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四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20:3-11】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不可为自己雕刻偶像；也不可作什么形像仿佛上天、下地和地底下、水中的百物。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8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 前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四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诫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20:3-11】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</p:txBody>
      </p:sp>
    </p:spTree>
    <p:extLst>
      <p:ext uri="{BB962C8B-B14F-4D97-AF65-F5344CB8AC3E}">
        <p14:creationId xmlns:p14="http://schemas.microsoft.com/office/powerpoint/2010/main" val="195441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不可有别神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20:3】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除了我以外，你不可有别的神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路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14:26】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人到我这里来，若不爱我胜过爱自己的父母、妻子、儿女、弟兄、姐妹和自己的性命，就不能作我的门徒（“爱我胜过爱”原文作“恨”）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9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【诗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16:4a</a:t>
            </a:r>
            <a:r>
              <a:rPr lang="zh-CN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】以别神代替耶和华的（或作“送礼物给别神的”），他们的愁苦必加增</a:t>
            </a:r>
            <a:r>
              <a:rPr lang="zh-CN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zh-CN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26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不可跪拜那些像；也不可侍奉它，因为我耶和华你的　神，是忌邪的　神。恨我的，我必追讨他的罪，自父及子，直到三四代；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爱我、守我诫命的，我必向他们发慈爱，直到千代。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不可妄称耶和华你　神的名；因为妄称耶和华名的，耶和华必不以他为无罪。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当记念安息日，守为圣日。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5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不可有别神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别神（偶像）把我们带离上帝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第一诫体现上帝对人的爱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最大的“别神”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第一诫是所有诫命的基础，人一切的罪，归根结底是干犯了第一诫。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_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马丁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路德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6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圣经中因为遵行律法看似失去自由，但是得到真自由的例子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圣经中人把自己当作“神”的例子？以及他们的后果如何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现实生活中人（含自己）把自己当作“上帝”的例子？以及后果如何？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六日要劳碌作你一切的工，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但第七日是向耶和华你　神当守的安息日。这一日你和你的儿女、仆婢、牲畜，并你城里寄居的客旅，无论何工都不可作，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因为六日之内，耶和华造天、地、海和其中的万物，第七日便安息，所以耶和华赐福与安息日，定为圣日。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当孝敬父母，使你的日子在耶和华你　神所赐你的地上得以长久。</a:t>
            </a:r>
          </a:p>
        </p:txBody>
      </p:sp>
    </p:spTree>
    <p:extLst>
      <p:ext uri="{BB962C8B-B14F-4D97-AF65-F5344CB8AC3E}">
        <p14:creationId xmlns:p14="http://schemas.microsoft.com/office/powerpoint/2010/main" val="165728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不可杀人。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不可奸淫。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不可偷盗。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不可作假见证陷害人。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不可贪恋人的房屋；也不可贪恋人的妻子、仆婢、牛驴，并他一切所有的。”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众百姓见雷轰、闪电、角声、山上冒烟，就都发颤，远远地站立，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对摩西说：“求你和我们说话，我们必听，不要　神和我们说话，恐怕我们死亡。”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摩西对百姓说：“不要惧怕，因为　神降临是要试验你们，叫你们时常敬畏祂，不至犯罪。”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于是百姓远远地站立，摩西就挨近　神所在的幽暗之中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41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耶和华对摩西说：“你要向以色列人这样说：‘你们自己看见我从天上和你们说话了。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你们不可作什么神像与我相配，不可为自己作金银的神像。’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你要为我筑土坛，在上面以牛羊献为燔祭和平安祭。凡记下我名的地方，我必到那里赐福给你。</a:t>
            </a:r>
          </a:p>
        </p:txBody>
      </p:sp>
    </p:spTree>
    <p:extLst>
      <p:ext uri="{BB962C8B-B14F-4D97-AF65-F5344CB8AC3E}">
        <p14:creationId xmlns:p14="http://schemas.microsoft.com/office/powerpoint/2010/main" val="313714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20:1-26】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你若为我筑一座石坛，不可用凿成的石头，因你在上头一动家具，就把坛污秽了。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你上我的坛，不可用台阶，免得露出你的下体来。”</a:t>
            </a:r>
          </a:p>
        </p:txBody>
      </p:sp>
    </p:spTree>
    <p:extLst>
      <p:ext uri="{BB962C8B-B14F-4D97-AF65-F5344CB8AC3E}">
        <p14:creationId xmlns:p14="http://schemas.microsoft.com/office/powerpoint/2010/main" val="111213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人与神的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关系，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是人与人关系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基础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是行为的诫命，更是心灵的诫命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爱神和爱人的不同（爱神要超过爱人）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诫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命的延申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十诫不是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不是夺去人的自由，而是赐给人真自由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1:25】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惟有详细察看那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全备、使人自由之律法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的，并且时常如此，这人既不是听了就忘，乃是实在行出来，就在他所行的事上必然得福。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6569</TotalTime>
  <Words>511</Words>
  <Application>Microsoft Office PowerPoint</Application>
  <PresentationFormat>全屏显示(4:3)</PresentationFormat>
  <Paragraphs>110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801</cp:revision>
  <dcterms:created xsi:type="dcterms:W3CDTF">2014-02-25T17:54:08Z</dcterms:created>
  <dcterms:modified xsi:type="dcterms:W3CDTF">2019-04-05T21:37:38Z</dcterms:modified>
</cp:coreProperties>
</file>