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0"/>
  </p:notesMasterIdLst>
  <p:handoutMasterIdLst>
    <p:handoutMasterId r:id="rId21"/>
  </p:handoutMasterIdLst>
  <p:sldIdLst>
    <p:sldId id="1079" r:id="rId2"/>
    <p:sldId id="1358" r:id="rId3"/>
    <p:sldId id="1377" r:id="rId4"/>
    <p:sldId id="1378" r:id="rId5"/>
    <p:sldId id="1243" r:id="rId6"/>
    <p:sldId id="1392" r:id="rId7"/>
    <p:sldId id="1393" r:id="rId8"/>
    <p:sldId id="1394" r:id="rId9"/>
    <p:sldId id="1396" r:id="rId10"/>
    <p:sldId id="1397" r:id="rId11"/>
    <p:sldId id="1398" r:id="rId12"/>
    <p:sldId id="1399" r:id="rId13"/>
    <p:sldId id="1400" r:id="rId14"/>
    <p:sldId id="1401" r:id="rId15"/>
    <p:sldId id="1402" r:id="rId16"/>
    <p:sldId id="1403" r:id="rId17"/>
    <p:sldId id="1404" r:id="rId18"/>
    <p:sldId id="1098" r:id="rId1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138" autoAdjust="0"/>
    <p:restoredTop sz="94660"/>
  </p:normalViewPr>
  <p:slideViewPr>
    <p:cSldViewPr>
      <p:cViewPr varScale="1">
        <p:scale>
          <a:sx n="60" d="100"/>
          <a:sy n="60" d="100"/>
        </p:scale>
        <p:origin x="96" y="9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2019/4/12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2019/4/12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2019/4/12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2019/4/12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2019/4/12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2019/4/12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2019/4/12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2019/4/12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2019/4/12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2019/4/12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2019/4/12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2019/4/12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2019/4/12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2019/4/12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20:1-17】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神吩咐这一切的话，说：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我是耶和华你的　神，曾将你从埃及地为奴之家领出来。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除了我以外，你不可有别的神。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不可为自己雕刻偶像；也不可作什么形像仿佛上天、下地和地底下、水中的百物。</a:t>
            </a: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第四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诫：守安息日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守安息日的诫命在今天仍然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适用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基督徒的安息日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-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主日（七日的第一日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安息日的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意义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怎样守安息日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90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第四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诫：守安息日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守安息日的诫命在今天仍然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适用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基督徒的安息日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-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主日（七日的第一日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之所以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定在七日的第一日，是因为主耶稣在这一天从死里复活，圣灵也在五旬节（七日的第一日）这一天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降下。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79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第四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诫：守安息日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安息日的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意义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证据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31:13】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你们务要守我的安息日；因为这是你我之间世世代代的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证据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，使你们知道我─耶和华是叫你们成为圣的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36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第四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诫：守安息日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安息日的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意义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证据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31:13】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你们务要守我的安息日；因为这是你我之间世世代代的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证据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，使你们知道我─耶和华是叫你们成为圣的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80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第四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诫：守安息日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安息日的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意义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证据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以西结书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20:20】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且以我的安息日为圣。这日在我与你们中间为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证据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，使你们知道我是耶和华你们的神。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以西结书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20:12】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又将我的安息日赐给他们，好在我与他们中间为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证据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，使他们知道我耶和华是叫他们成为圣的。</a:t>
            </a:r>
          </a:p>
        </p:txBody>
      </p:sp>
    </p:spTree>
    <p:extLst>
      <p:ext uri="{BB962C8B-B14F-4D97-AF65-F5344CB8AC3E}">
        <p14:creationId xmlns:p14="http://schemas.microsoft.com/office/powerpoint/2010/main" val="236824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第四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诫：守安息日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安息日的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意义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守安息日（主日）是信心的表达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19】 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这样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看来，他们不能进入安息，是因为不信的缘故了。</a:t>
            </a:r>
          </a:p>
        </p:txBody>
      </p:sp>
    </p:spTree>
    <p:extLst>
      <p:ext uri="{BB962C8B-B14F-4D97-AF65-F5344CB8AC3E}">
        <p14:creationId xmlns:p14="http://schemas.microsoft.com/office/powerpoint/2010/main" val="167194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第四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诫：守安息日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安息日的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意义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纪念神的作为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你也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要纪念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你在埃及地作过奴仆，耶和华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用大能的手和伸出来的膀臂，将你从那里领出来。因此，耶和华你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吩咐你守安息日。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基督徒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在主日领圣餐，为了纪念主耶稣为我们所成就的救恩。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林前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24b】……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你们应当如此行，为的是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记念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我。</a:t>
            </a:r>
          </a:p>
        </p:txBody>
      </p:sp>
    </p:spTree>
    <p:extLst>
      <p:ext uri="{BB962C8B-B14F-4D97-AF65-F5344CB8AC3E}">
        <p14:creationId xmlns:p14="http://schemas.microsoft.com/office/powerpoint/2010/main" val="118090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第四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诫：守安息日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怎样守安息日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第一，知道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安息日的意义到底是什么？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可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2:27】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又对他们说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:“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安息日是为人设立的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，人不是为安息日设立的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第二，要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分别为圣，敬拜上帝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第三，要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别人带来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安息。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23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89281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由于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神的儿子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-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主耶稣的言行，导致祂被人称为“罪人的朋友”，主耶稣这样的言行有没有导致神的名蒙羞？为什么？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耶稣将前四诫总结为“尽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爱神”，讨论第三，四诫与爱神的关系？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为什么人只有先与神和好，才会有真正的安息？列举圣经（和现实生活）中的例子？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20:1-17】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不可跪拜那些像；也不可侍奉它，因为我耶和华你的　神，是忌邪的　神。恨我的，我必追讨他的罪，自父及子，直到三四代；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爱我、守我诫命的，我必向他们发慈爱，直到千代。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不可妄称耶和华你　神的名；因为妄称耶和华名的，耶和华必不以他为无罪。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当记念安息日，守为圣日。</a:t>
            </a:r>
          </a:p>
        </p:txBody>
      </p:sp>
    </p:spTree>
    <p:extLst>
      <p:ext uri="{BB962C8B-B14F-4D97-AF65-F5344CB8AC3E}">
        <p14:creationId xmlns:p14="http://schemas.microsoft.com/office/powerpoint/2010/main" val="180675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20:1-17】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六日要劳碌作你一切的工，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但第七日是向耶和华你　神当守的安息日。这一日你和你的儿女、仆婢、牲畜，并你城里寄居的客旅，无论何工都不可作，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因为六日之内，耶和华造天、地、海和其中的万物，第七日便安息，所以耶和华赐福与安息日，定为圣日。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当孝敬父母，使你的日子在耶和华你　神所赐你的地上得以长久。</a:t>
            </a:r>
          </a:p>
        </p:txBody>
      </p:sp>
    </p:spTree>
    <p:extLst>
      <p:ext uri="{BB962C8B-B14F-4D97-AF65-F5344CB8AC3E}">
        <p14:creationId xmlns:p14="http://schemas.microsoft.com/office/powerpoint/2010/main" val="165728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20:1-17】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不可杀人。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不可奸淫。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不可偷盗。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不可作假见证陷害人。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不可贪恋人的房屋；也不可贪恋人的妻子、仆婢、牛驴，并他一切所有的。” 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47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神亲自颁布十诫（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第一部分的诫命（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3-11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第二部分的诫命（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12-17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82639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第三诫：不可妄称神的名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大而可畏的上帝之名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20:7】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不可妄称耶和华你　神的名；因为妄称耶和华名的，耶和华必不以他为无罪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那亵渎耶和华名的，必被治死，全会众总要用石头打死他。不管是寄居的，是本地人，他亵渎耶和华名的时候，必被治死。</a:t>
            </a:r>
          </a:p>
        </p:txBody>
      </p:sp>
    </p:spTree>
    <p:extLst>
      <p:ext uri="{BB962C8B-B14F-4D97-AF65-F5344CB8AC3E}">
        <p14:creationId xmlns:p14="http://schemas.microsoft.com/office/powerpoint/2010/main" val="187440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第三诫：不可妄称神的名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言语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上不可妄称神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的名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* 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可以神的名义起誓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19:11-12】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你们不可偷盗，不可欺骗，也不可彼此说谎。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不可指着我的名起假誓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，亵渎你神的名。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* 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不可因我们对上帝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的名没有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敬畏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，导致别人轻看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、甚至亵渎上帝</a:t>
            </a:r>
            <a:endParaRPr lang="zh-CN" altLang="en-US" sz="8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82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第三诫：不可妄称神的名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行为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上不可让上帝的名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蒙羞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12:14】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只是你行这事，叫耶和华的仇敌大得亵渎的机会，故此你所得的孩子，必定要死。</a:t>
            </a:r>
            <a:endParaRPr lang="zh-CN" altLang="en-US" sz="8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17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第三诫：不可妄称神的名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尊神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的名为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我对上帝的名有足够的尊重吗？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我的言行给上帝的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名带来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荣耀了吗？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我是否令上帝的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名蒙受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羞辱呢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爱上帝的人绝不会妄称神的名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2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6727</TotalTime>
  <Words>293</Words>
  <Application>Microsoft Office PowerPoint</Application>
  <PresentationFormat>全屏显示(4:3)</PresentationFormat>
  <Paragraphs>105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5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809</cp:revision>
  <dcterms:created xsi:type="dcterms:W3CDTF">2014-02-25T17:54:08Z</dcterms:created>
  <dcterms:modified xsi:type="dcterms:W3CDTF">2019-04-12T18:02:45Z</dcterms:modified>
</cp:coreProperties>
</file>