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8"/>
  </p:notesMasterIdLst>
  <p:handoutMasterIdLst>
    <p:handoutMasterId r:id="rId19"/>
  </p:handoutMasterIdLst>
  <p:sldIdLst>
    <p:sldId id="1079" r:id="rId2"/>
    <p:sldId id="1358" r:id="rId3"/>
    <p:sldId id="1377" r:id="rId4"/>
    <p:sldId id="1378" r:id="rId5"/>
    <p:sldId id="1243" r:id="rId6"/>
    <p:sldId id="1392" r:id="rId7"/>
    <p:sldId id="1406" r:id="rId8"/>
    <p:sldId id="1407" r:id="rId9"/>
    <p:sldId id="1408" r:id="rId10"/>
    <p:sldId id="1409" r:id="rId11"/>
    <p:sldId id="1405" r:id="rId12"/>
    <p:sldId id="1410" r:id="rId13"/>
    <p:sldId id="1412" r:id="rId14"/>
    <p:sldId id="1413" r:id="rId15"/>
    <p:sldId id="1411" r:id="rId16"/>
    <p:sldId id="1098" r:id="rId1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138" autoAdjust="0"/>
    <p:restoredTop sz="94660"/>
  </p:normalViewPr>
  <p:slideViewPr>
    <p:cSldViewPr>
      <p:cViewPr varScale="1">
        <p:scale>
          <a:sx n="60" d="100"/>
          <a:sy n="60" d="100"/>
        </p:scale>
        <p:origin x="96" y="14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2019/5/3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2019/5/3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2019/5/3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2019/5/3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2019/5/3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2019/5/3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2019/5/3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2019/5/3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2019/5/3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2019/5/3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2019/5/3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2019/5/3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2019/5/3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2019/5/3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20:1-17】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神吩咐这一切的话，说：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我是耶和华你的　神，曾将你从埃及地为奴之家领出来。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除了我以外，你不可有别的神。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不可为自己雕刻偶像；也不可作什么形像仿佛上天、下地和地底下、水中的百物。</a:t>
            </a: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第六诫“不可杀人”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“不可杀人”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的主动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意义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雅 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4:17】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若知道行善，却不去行，这就是他的罪了。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8-10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]】</a:t>
            </a:r>
            <a:endParaRPr lang="en-US" altLang="zh-CN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凡事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都不可亏欠人，惟有彼此相爱，要常以为亏欠，因为爱人的，就完全了律法。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象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那不可奸淫，不可杀人，不可偷盗，不可贪婪，或有别的诫命，都包在爱人如己这一句话之内了。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爱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是不加害与人的，所以爱就完全了律法。</a:t>
            </a:r>
          </a:p>
        </p:txBody>
      </p:sp>
    </p:spTree>
    <p:extLst>
      <p:ext uri="{BB962C8B-B14F-4D97-AF65-F5344CB8AC3E}">
        <p14:creationId xmlns:p14="http://schemas.microsoft.com/office/powerpoint/2010/main" val="297328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第七诫“不可奸淫”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奸淫是指任何婚姻以外的性行为。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一男一女的婚姻是神所设立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，象征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基督与教会的关系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弗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31-33】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这个缘故，人要离开父母，与妻子连合，二人成为一体。这是极大的奥秘，但我是指着基督和教会说的。然而你们各人都当爱妻子，如同爱自己一样；妻子也当敬重她的丈夫。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06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第七诫“不可奸淫”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奸淫淫乱是对婚姻最大的伤害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希伯来书 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婚姻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，人人都当尊重，床也不可污秽；因为苟合行淫的人，神必要审判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淫乱污秽自己的身体，也是污秽神的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殿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88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第七诫“不可奸淫”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淫乱污秽自己的身体，也是污秽神的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殿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[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哥林多前书 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1Cor 6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15-20]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岂不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知你们的身子是基督的肢体吗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我可以将基督的肢体作为娼妓的肢体吗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断乎不可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! 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岂不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知与娼妓联合的，便是与她成为一体吗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因为主说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:“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二人要成为一体。” 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与主联合的，便是与主成为一灵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03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第七诫“不可奸淫”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淫乱污秽自己的身体，也是污秽神的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殿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[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哥林多前书 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1Cor 6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15-20]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要逃避淫行。人所犯的，无论什么罪，都在身子以外，惟有行淫的，是得罪自己的身子。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岂不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知你们的身子就是圣灵的殿吗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这圣灵是从　神而来，住在你们里头的；并且你们不是自己的人， 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你们是重价买来的。所以要在你们的身子上荣耀　神。 </a:t>
            </a:r>
          </a:p>
        </p:txBody>
      </p:sp>
    </p:spTree>
    <p:extLst>
      <p:ext uri="{BB962C8B-B14F-4D97-AF65-F5344CB8AC3E}">
        <p14:creationId xmlns:p14="http://schemas.microsoft.com/office/powerpoint/2010/main" val="70105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第七诫“不可奸淫”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不可有淫念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太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27-30】</a:t>
            </a:r>
            <a:endParaRPr lang="en-US" altLang="zh-CN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你们听见有话说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:‘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不可奸淫。’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只是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我告诉你们，凡看见妇女就动淫念的，这人心里已经与她犯奸淫了。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若是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你的右眼叫你跌倒，就剜出来丢掉；宁可失去百体中的一体，不叫全身丢在地狱里。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若是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右手叫你跌倒，就砍下来丢掉；宁可失去百体中的一体，不叫全身下入地狱。 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33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89281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讨论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上帝为什么让杀人犯摩西颁布第六诫？这表明赐下律法给人的神的最终心意是什么？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为什么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说同性（或双性）性行为是违背第七诫？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圣经中干犯第七诫的人物，神是怎样对待他们？讨论我们今天应怎样对待干犯第七诫的人？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20:1-17】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不可跪拜那些像；也不可侍奉它，因为我耶和华你的　神，是忌邪的　神。恨我的，我必追讨他的罪，自父及子，直到三四代；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爱我、守我诫命的，我必向他们发慈爱，直到千代。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不可妄称耶和华你　神的名；因为妄称耶和华名的，耶和华必不以他为无罪。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当记念安息日，守为圣日。</a:t>
            </a:r>
          </a:p>
        </p:txBody>
      </p:sp>
    </p:spTree>
    <p:extLst>
      <p:ext uri="{BB962C8B-B14F-4D97-AF65-F5344CB8AC3E}">
        <p14:creationId xmlns:p14="http://schemas.microsoft.com/office/powerpoint/2010/main" val="180675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20:1-17】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六日要劳碌作你一切的工，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但第七日是向耶和华你　神当守的安息日。这一日你和你的儿女、仆婢、牲畜，并你城里寄居的客旅，无论何工都不可作，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因为六日之内，耶和华造天、地、海和其中的万物，第七日便安息，所以耶和华赐福与安息日，定为圣日。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当孝敬父母，使你的日子在耶和华你　神所赐你的地上得以长久。</a:t>
            </a:r>
          </a:p>
        </p:txBody>
      </p:sp>
    </p:spTree>
    <p:extLst>
      <p:ext uri="{BB962C8B-B14F-4D97-AF65-F5344CB8AC3E}">
        <p14:creationId xmlns:p14="http://schemas.microsoft.com/office/powerpoint/2010/main" val="165728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20:1-17】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不可杀人。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不可奸淫。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不可偷盗。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不可作假见证陷害人。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不可贪恋人的房屋；也不可贪恋人的妻子、仆婢、牛驴，并他一切所有的。” 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47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经文简述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第一部分的诫命（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3-11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第二部分的诫命（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12-17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39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第六诫“不可杀人”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杀人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是伤害神的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形象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 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6】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流人血的，他的血也必被人所流；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因为神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造人，是照自己的形象造的。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40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第六诫“不可杀人”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   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的价值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所有人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的价值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相同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9:6a】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凡流人血的，他的血也必被人所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流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的价值高过一切其他被造物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太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16:26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]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人若赚得全世界，赔上自己的生命，有什么益处呢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人还能拿什么换生命呢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69665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第六诫“不可杀人”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恨人就是杀人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太 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21-22】</a:t>
            </a:r>
            <a:endParaRPr lang="en-US" altLang="zh-CN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21“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你们听见有吩咐古人的话，说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:‘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不可杀人，’又说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:‘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凡杀人的，难免受审判。’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只是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我告诉你们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凡向弟兄动怒的，难免受审判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(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有古卷在“凡”字下添“无缘无故地”五字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)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；凡骂弟兄是拉加的，难免公会的审断；凡骂弟兄是魔利的，难免地狱的火。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7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约一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3:15】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凡恨他弟兄的，就是杀人的。你们晓得凡杀人的，没有永生存在他里面。</a:t>
            </a:r>
          </a:p>
        </p:txBody>
      </p:sp>
    </p:spTree>
    <p:extLst>
      <p:ext uri="{BB962C8B-B14F-4D97-AF65-F5344CB8AC3E}">
        <p14:creationId xmlns:p14="http://schemas.microsoft.com/office/powerpoint/2010/main" val="412604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第六诫“不可杀人”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不可以恨对恨，以恶报恶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箴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20:22】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你不要说，我要以恶报恶；要等候耶和华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，祂必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拯救你。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帖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前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5:15】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要谨慎，无论是谁都不可以恶报恶；或是彼此相待，或是待众人，常要追求良善。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彼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前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3:9a】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以恶报恶，以辱骂还辱骂，倒要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祝福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75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6769</TotalTime>
  <Words>339</Words>
  <Application>Microsoft Office PowerPoint</Application>
  <PresentationFormat>全屏显示(4:3)</PresentationFormat>
  <Paragraphs>85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3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817</cp:revision>
  <dcterms:created xsi:type="dcterms:W3CDTF">2014-02-25T17:54:08Z</dcterms:created>
  <dcterms:modified xsi:type="dcterms:W3CDTF">2019-05-03T20:24:43Z</dcterms:modified>
</cp:coreProperties>
</file>