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1079" r:id="rId2"/>
    <p:sldId id="1402" r:id="rId3"/>
    <p:sldId id="1403" r:id="rId4"/>
    <p:sldId id="1404" r:id="rId5"/>
    <p:sldId id="1405" r:id="rId6"/>
    <p:sldId id="1406" r:id="rId7"/>
    <p:sldId id="1407" r:id="rId8"/>
    <p:sldId id="1408" r:id="rId9"/>
    <p:sldId id="1409" r:id="rId10"/>
    <p:sldId id="1410" r:id="rId11"/>
    <p:sldId id="1420" r:id="rId12"/>
    <p:sldId id="1424" r:id="rId13"/>
    <p:sldId id="1425" r:id="rId14"/>
    <p:sldId id="1426" r:id="rId15"/>
    <p:sldId id="1421" r:id="rId16"/>
    <p:sldId id="1422" r:id="rId17"/>
    <p:sldId id="1427" r:id="rId18"/>
    <p:sldId id="1423" r:id="rId19"/>
    <p:sldId id="1428" r:id="rId20"/>
    <p:sldId id="1429" r:id="rId21"/>
    <p:sldId id="1411" r:id="rId22"/>
    <p:sldId id="1430" r:id="rId23"/>
    <p:sldId id="1412" r:id="rId24"/>
    <p:sldId id="1098" r:id="rId2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106" y="1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2019/6/21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你在百姓面前所要立的典章是这样：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你若买希伯来人作奴仆，他必服侍你六年，第七年他可以自由，白白地出去。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他若孤身来，就可以孤身去；他若有妻，他的妻就可以同他出去。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他主人若给他妻子，妻子给他生了儿子或女儿，妻子和儿女要归主人，他要独自出去。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是摩西律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法的基石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摩西的律法与人的律法的不同之处：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赐的律法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体现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对人的价值的终极关怀和尊重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使人得智慧的律法</a:t>
            </a:r>
          </a:p>
        </p:txBody>
      </p:sp>
    </p:spTree>
    <p:extLst>
      <p:ext uri="{BB962C8B-B14F-4D97-AF65-F5344CB8AC3E}">
        <p14:creationId xmlns:p14="http://schemas.microsoft.com/office/powerpoint/2010/main" val="39571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是摩西律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法的基石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何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以色列人哪，你们当听耶和华的话。耶和华与这地的居民争辩，因这地上无诚实、无良善、无人认识　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但起假誓、不践前言、杀害、偷盗、奸淫、行强暴、杀人流血，接连不断。</a:t>
            </a:r>
          </a:p>
        </p:txBody>
      </p:sp>
    </p:spTree>
    <p:extLst>
      <p:ext uri="{BB962C8B-B14F-4D97-AF65-F5344CB8AC3E}">
        <p14:creationId xmlns:p14="http://schemas.microsoft.com/office/powerpoint/2010/main" val="159709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是摩西律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法的基石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1:21】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因为，他们虽然知道　神，却不当作　神荣耀他，也不感谢他。他们的思念变为虚妄，无知的心就昏暗了。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1:24】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所以，　神任凭他们逞着心里的情欲行污秽的事，以致彼此玷辱自己的身体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是摩西律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法的基石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1:28】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他们既然故意不认识　神，　神就任凭他们存邪僻的心，行那些不合理的事；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1:29】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装满了各样不义、邪恶、贪婪、恶毒（或作“阴毒”），满心是嫉妒、凶杀、争竞、诡诈、毒恨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3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是摩西律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法的基石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1:30】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又是谗毁的、背后说人的、怨恨　神的（或作“被　神所憎恶的”）、侮慢人的、狂傲的、自夸的、捏造恶事的、违背父母的、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1:31】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无知的、背约的、无亲情的、不怜悯人的。</a:t>
            </a:r>
          </a:p>
        </p:txBody>
      </p:sp>
    </p:spTree>
    <p:extLst>
      <p:ext uri="{BB962C8B-B14F-4D97-AF65-F5344CB8AC3E}">
        <p14:creationId xmlns:p14="http://schemas.microsoft.com/office/powerpoint/2010/main" val="290951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是摩西律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法的基石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摩西的律法与人的律法的不同之处：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赐的律法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体现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对人的价值的终极关怀和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尊重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4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使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智慧的律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4:5-8】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我照着耶和华我　神所吩咐的，将律例、典章教训你们，使你们在所要进去得为业的地上遵行。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所以你们要谨守遵行。这就是你们在万民眼前的智慧、聪明。他们听见这一切律例，必说：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‘这大国的人真是有智慧、有聪明。’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39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使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智慧的律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4:5-8】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哪一大国的人有神与他们相近，像耶和华我们的　神、在我们求告他的时候与我们相近呢？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又哪一大国有这样公义的律例、典章，像我今日在你们面前所陈明的这一切律法呢？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13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奴隶的律例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（出：廿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1~11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对应经文：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15:12-18】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你弟兄中，若有一个希伯来男人，或希伯来女人被卖给你，服侍你六年，到第七年就要任他自由出去。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你任他自由的时候，不可使他空手而去。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要从你羊群、禾场、酒榨之中，多多地给他，耶和华你的　神怎样赐福与你，你也要照样给他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87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奴隶的律例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（出：廿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1~11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对应经文：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15:12-18】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要记念你在埃及地作过奴仆，耶和华你的　神将你救赎。因此，我今日吩咐你这件事。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他若对你说：‘我不愿意离开你’，是因他爱你和你的家，且因在你那里很好。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你就要拿锥子将他的耳朵在门上刺透，他便永为你的奴仆了；你待婢女也要这样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7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倘或奴仆明说：‘我爱我的主人和我的妻子儿女，不愿意自由出去。’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他的主人就要带他到审判官那里（“审判官”或作“　神”。下同），又要带他到门前，靠近门框，用锥子穿他的耳朵，他就永远服侍主人。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人若卖女儿作婢女，婢女不可像男仆那样出去。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主人选定她归自己，若不喜欢她，就要许她赎身；主人既然用诡诈待她，就没有权柄卖给外邦人。</a:t>
            </a:r>
          </a:p>
        </p:txBody>
      </p:sp>
    </p:spTree>
    <p:extLst>
      <p:ext uri="{BB962C8B-B14F-4D97-AF65-F5344CB8AC3E}">
        <p14:creationId xmlns:p14="http://schemas.microsoft.com/office/powerpoint/2010/main" val="5791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奴隶的律例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（出：廿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1~11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对应经文：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15:12-18】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你任他自由的时候，不可以为难事，因他服侍你六年，较比雇工的工价多加一倍了。耶和华你的　神，就必在你所作的一切事上赐福与你。”</a:t>
            </a:r>
          </a:p>
        </p:txBody>
      </p:sp>
    </p:spTree>
    <p:extLst>
      <p:ext uri="{BB962C8B-B14F-4D97-AF65-F5344CB8AC3E}">
        <p14:creationId xmlns:p14="http://schemas.microsoft.com/office/powerpoint/2010/main" val="156128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奴隶的律例 （廿一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1~11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保障最卑微的人的人权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保障最卑微的人的自由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对最卑微的女仆的保障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善待奴隶的原因</a:t>
            </a:r>
          </a:p>
        </p:txBody>
      </p:sp>
    </p:spTree>
    <p:extLst>
      <p:ext uri="{BB962C8B-B14F-4D97-AF65-F5344CB8AC3E}">
        <p14:creationId xmlns:p14="http://schemas.microsoft.com/office/powerpoint/2010/main" val="466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奴隶的律例 （廿一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1~11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善待奴隶的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原因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15:14-15】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要从你羊群、禾场、酒榨之中，多多地给他，耶和华你的　神怎样赐福与你，你也要照样给他。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要记念你在埃及地作过奴仆，耶和华你的　神将你救赎。因此，我今日吩咐你这件事。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4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人身伤害的律例（廿一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12~36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不可杀人（不可谋杀）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不可违背第五诫（要孝敬父母）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不可把人当作商品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（不可贩卖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人口）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不可过度报复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设立逃城</a:t>
            </a:r>
          </a:p>
        </p:txBody>
      </p:sp>
    </p:spTree>
    <p:extLst>
      <p:ext uri="{BB962C8B-B14F-4D97-AF65-F5344CB8AC3E}">
        <p14:creationId xmlns:p14="http://schemas.microsoft.com/office/powerpoint/2010/main" val="297477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神开始具体教导人该怎样与人相处的时候，第一个提到的是怎样善待奴隶，而不是第一个提到人要怎样爱妻子，爱孩子，爱父母等等？这让我们联想到主耶稣的那些教训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为什么设立“逃城”？根据新约来思想“逃城”预表了什么？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是否愿意看到你的仇敌逃避处罚，住在“逃城”？你是否有过类似的经历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主人若选定她给自己的儿子，就当待她如同女儿。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若另娶一个，那女子的吃食、衣服，并好合的事，仍不可减少。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若不向她行这三样，她就可以不用钱赎，白白地出去。”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打人以至打死的，必要把他治死。</a:t>
            </a:r>
          </a:p>
        </p:txBody>
      </p:sp>
    </p:spTree>
    <p:extLst>
      <p:ext uri="{BB962C8B-B14F-4D97-AF65-F5344CB8AC3E}">
        <p14:creationId xmlns:p14="http://schemas.microsoft.com/office/powerpoint/2010/main" val="60723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人若不是埋伏着杀人，乃是　神交在他手中，我就设下一个地方，他可以往那里逃跑。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人若任意用诡计杀了他的邻舍，就是逃到我的坛那里，也当捉去把他治死。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打父母的，必要把他治死。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拐带人口，或是把人卖了，或是留在他手下，必要把他治死。</a:t>
            </a:r>
          </a:p>
        </p:txBody>
      </p:sp>
    </p:spTree>
    <p:extLst>
      <p:ext uri="{BB962C8B-B14F-4D97-AF65-F5344CB8AC3E}">
        <p14:creationId xmlns:p14="http://schemas.microsoft.com/office/powerpoint/2010/main" val="85314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咒骂父母的，必要把他治死。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人若彼此相争，这个用石头或是拳头打那个，尚且不至于死，不过躺卧在床，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若再能起来扶杖而出，那打他的可算无罪；但要将他耽误的工夫用钱赔补，并要将他全然医好。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人若用棍子打奴仆或婢女，立时死在他的手下，他必要受刑；</a:t>
            </a:r>
          </a:p>
        </p:txBody>
      </p:sp>
    </p:spTree>
    <p:extLst>
      <p:ext uri="{BB962C8B-B14F-4D97-AF65-F5344CB8AC3E}">
        <p14:creationId xmlns:p14="http://schemas.microsoft.com/office/powerpoint/2010/main" val="397285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若过一两天才死，就可以不受刑，因为是用钱买的。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人若彼此争斗，伤害有孕的妇人，甚至坠胎，随后却无别害，那伤害她的总要按妇人的丈夫所要的，照审判官所断的受罚。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若有别害，就要以命偿命，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以眼还眼，以牙还牙，以手还手，以脚还脚，</a:t>
            </a:r>
          </a:p>
        </p:txBody>
      </p:sp>
    </p:spTree>
    <p:extLst>
      <p:ext uri="{BB962C8B-B14F-4D97-AF65-F5344CB8AC3E}">
        <p14:creationId xmlns:p14="http://schemas.microsoft.com/office/powerpoint/2010/main" val="224890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以烙还烙，以伤还伤，以打还打。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人若打坏了他奴仆或是婢女的一只眼，就要因他的眼放他去得以自由。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若打掉了他奴仆或是婢女的一个牙，就要因他的牙放他去得以自由。”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牛若触死男人或是女人，总要用石头打死那牛，却不可吃它的肉，牛的主人可算无罪。</a:t>
            </a:r>
          </a:p>
        </p:txBody>
      </p:sp>
    </p:spTree>
    <p:extLst>
      <p:ext uri="{BB962C8B-B14F-4D97-AF65-F5344CB8AC3E}">
        <p14:creationId xmlns:p14="http://schemas.microsoft.com/office/powerpoint/2010/main" val="205283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倘若那牛素来是触人的，有人报告了牛主，他竟不把牛拴着，以致把男人或是女人触死，就要用石头打死那牛，牛主也必治死。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若罚他赎命的价银，他必照所罚的赎他的命。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牛无论触了人的儿子或是女儿，必照这例办理。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牛若触了奴仆或是婢女，必将银子三十舍客勒给他们的主人，也要用石头把牛打死。</a:t>
            </a:r>
          </a:p>
        </p:txBody>
      </p:sp>
    </p:spTree>
    <p:extLst>
      <p:ext uri="{BB962C8B-B14F-4D97-AF65-F5344CB8AC3E}">
        <p14:creationId xmlns:p14="http://schemas.microsoft.com/office/powerpoint/2010/main" val="355399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21:1-36】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人若敞着井口，或挖井不遮盖，有牛或驴掉在里头，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井主要拿钱赔还本主人，死牲畜要归自己。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这人的牛若伤了那人的牛，以致于死，他们要卖了活牛，平分价值，也要平分死牛。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人若知道这牛素来是触人的，主人竟不把牛拴着，他必要以牛还牛，死牛要归自己。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79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6773</TotalTime>
  <Words>1110</Words>
  <Application>Microsoft Office PowerPoint</Application>
  <PresentationFormat>全屏显示(4:3)</PresentationFormat>
  <Paragraphs>118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810</cp:revision>
  <dcterms:created xsi:type="dcterms:W3CDTF">2014-02-25T17:54:08Z</dcterms:created>
  <dcterms:modified xsi:type="dcterms:W3CDTF">2019-06-21T20:04:43Z</dcterms:modified>
</cp:coreProperties>
</file>