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9"/>
  </p:notesMasterIdLst>
  <p:handoutMasterIdLst>
    <p:handoutMasterId r:id="rId20"/>
  </p:handoutMasterIdLst>
  <p:sldIdLst>
    <p:sldId id="1079" r:id="rId2"/>
    <p:sldId id="1431" r:id="rId3"/>
    <p:sldId id="1432" r:id="rId4"/>
    <p:sldId id="1433" r:id="rId5"/>
    <p:sldId id="1434" r:id="rId6"/>
    <p:sldId id="1435" r:id="rId7"/>
    <p:sldId id="1436" r:id="rId8"/>
    <p:sldId id="1437" r:id="rId9"/>
    <p:sldId id="1438" r:id="rId10"/>
    <p:sldId id="1439" r:id="rId11"/>
    <p:sldId id="1402" r:id="rId12"/>
    <p:sldId id="1403" r:id="rId13"/>
    <p:sldId id="1404" r:id="rId14"/>
    <p:sldId id="1405" r:id="rId15"/>
    <p:sldId id="1406" r:id="rId16"/>
    <p:sldId id="1407" r:id="rId17"/>
    <p:sldId id="1098" r:id="rId1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38" autoAdjust="0"/>
    <p:restoredTop sz="94660"/>
  </p:normalViewPr>
  <p:slideViewPr>
    <p:cSldViewPr>
      <p:cViewPr varScale="1">
        <p:scale>
          <a:sx n="54" d="100"/>
          <a:sy n="54" d="100"/>
        </p:scale>
        <p:origin x="91" y="11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2019/6/28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2019/6/28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2019/6/28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2019/6/28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2019/6/28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2019/6/28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2019/6/28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2019/6/28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2019/6/28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2019/6/28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2019/6/28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2019/6/28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2019/6/28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2019/6/28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22:1-31】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人若偷牛或羊，无论是宰了，是卖了，他就要以五牛赔一牛，四羊赔一羊。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人若遇见贼挖窟窿，把贼打了，以致于死，就不能为他有流血的罪；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若太阳已经出来，就为他有流血的罪。贼若被拿，总要赔还；若他一无所有，就要被卖，顶他所偷的物；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若他所偷的，或牛，或驴，或羊，仍在他手下存活，他就要加倍赔还。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有关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财产损失的条例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(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出二十二：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5 - 6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)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牲畜给别人造成损失，牲畜的主人要负责赔偿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无意的过失也要受严惩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人要为自己的产业，和自己有意或“无意”的言行负全部的责任。</a:t>
            </a:r>
          </a:p>
        </p:txBody>
      </p:sp>
    </p:spTree>
    <p:extLst>
      <p:ext uri="{BB962C8B-B14F-4D97-AF65-F5344CB8AC3E}">
        <p14:creationId xmlns:p14="http://schemas.microsoft.com/office/powerpoint/2010/main" val="109266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托管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财物的条例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(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出二十二：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7 - 13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)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接受托管者的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责任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委托托管者的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责任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受托者的免责条例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17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借债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的条例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(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出二十二：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14 - 15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)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借债不还（延迟）等同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偷窃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负债人的免责条例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23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关于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性犯罪之条例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(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出二十二：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16 - 17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)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性行为必须在婚姻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之内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人要为婚姻承担责任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14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关于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拜偶像的罪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(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出二十二：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18 - 20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)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行邪术━━邪教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领袖要被治死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与兽淫合的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人必被治死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祭祀别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神的人不可活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85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眷顾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贫穷之人的条例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(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出二十二：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21 - 27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)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不可亏负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尊重看顾贫穷和寄居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者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不可苦待寡妇与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孤儿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对穷苦人不可放债取利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90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论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尊敬的条例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(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出二十二：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28 - 31)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敬畏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尊敬权柄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83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89281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哪些免责条例？给我们有怎样的启示？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对比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现代法律？有哪些根本性的异同？为什么？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请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读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《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使徒行传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19-20》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，讨论保罗为什么不宣判那些行邪术的人死罪？给我们怎样的启示？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22:1-31】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人若在田间或在葡萄园里放牲畜，任凭牲畜上别人的田里去吃，就必拿自己田间上好的，和葡萄园上好的赔还。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若点火焚烧荆棘，以致将别人堆积的禾捆，站着的禾稼，或是田园，都烧尽了，那点火的必要赔还。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人若将银钱或家具交付邻舍看守，这物从那人的家被偷去，若把贼找到了，贼要加倍赔还；</a:t>
            </a:r>
          </a:p>
        </p:txBody>
      </p:sp>
    </p:spTree>
    <p:extLst>
      <p:ext uri="{BB962C8B-B14F-4D97-AF65-F5344CB8AC3E}">
        <p14:creationId xmlns:p14="http://schemas.microsoft.com/office/powerpoint/2010/main" val="314332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22:1-31】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若找不到贼，那家主必就近审判官，要看看他拿了原主的物件没有。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两个人的案件，无论是为什么过犯，或是为牛，为驴，为羊，为衣裳，或是为什么失掉之物，有一人说：‘这是我的’。两造就要将案件禀告审判官，审判官定谁有罪，谁就要加倍赔还。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人若将驴，或牛，或羊，或别的牲畜，交付邻舍看守，牲畜或死，或受伤，或被赶去，无人看见，</a:t>
            </a:r>
          </a:p>
        </p:txBody>
      </p:sp>
    </p:spTree>
    <p:extLst>
      <p:ext uri="{BB962C8B-B14F-4D97-AF65-F5344CB8AC3E}">
        <p14:creationId xmlns:p14="http://schemas.microsoft.com/office/powerpoint/2010/main" val="144042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22:1-31】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那看守的人，要凭着耶和华起誓。手里未曾拿邻舍的物，本主就要罢休，看守的人不必赔还。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牲畜若从看守的那里被偷去，他就要赔还本主；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若被野兽撕碎，看守的要带来当作证据，所撕的不必赔还。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人若向邻舍借什么，所借的或受伤，或死，本主没有同在一处，借的人总要赔还。</a:t>
            </a:r>
          </a:p>
        </p:txBody>
      </p:sp>
    </p:spTree>
    <p:extLst>
      <p:ext uri="{BB962C8B-B14F-4D97-AF65-F5344CB8AC3E}">
        <p14:creationId xmlns:p14="http://schemas.microsoft.com/office/powerpoint/2010/main" val="276361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22:1-31】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若本主同在一处，他就不必赔还；若是雇的，也不必赔还，本是为雇价来的。”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人若引诱没有受聘的处女，与她行淫，他总要交出聘礼娶她为妻。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若女子的父亲决不肯将女子给他，他就要按处女的聘礼，交出钱来。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行邪术的女人，不可容她存活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“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凡与兽淫合的，总要把他治死。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75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22:1-31】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祭祀别神，不单单祭祀耶和华的，那人必要灭绝。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不可亏负寄居的，也不可欺压他，因为你们在埃及地也作过寄居的。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不可苦待寡妇和孤儿。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若是苦待他们一点，他们向我一哀求，我总要听他们的哀声，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并要发烈怒，用刀杀你们，使你们的妻子为寡妇，儿女为孤儿。</a:t>
            </a:r>
          </a:p>
        </p:txBody>
      </p:sp>
    </p:spTree>
    <p:extLst>
      <p:ext uri="{BB962C8B-B14F-4D97-AF65-F5344CB8AC3E}">
        <p14:creationId xmlns:p14="http://schemas.microsoft.com/office/powerpoint/2010/main" val="297877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22:1-31】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我民中有贫穷人与你同住，你若借钱给他，不可如放债的向他取利。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你即或拿邻舍的衣服作当头，必在日落以先归还他；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因他只有这一件当盖头，是他盖身的衣服，若是没有，他拿什么睡觉呢？他哀求我，我就应允，因为我是有恩惠的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毁谤神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，也不可毁谤你百姓的官长。</a:t>
            </a:r>
          </a:p>
        </p:txBody>
      </p:sp>
    </p:spTree>
    <p:extLst>
      <p:ext uri="{BB962C8B-B14F-4D97-AF65-F5344CB8AC3E}">
        <p14:creationId xmlns:p14="http://schemas.microsoft.com/office/powerpoint/2010/main" val="156555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22:1-31】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你要从你庄稼中的谷和酒榨中滴出来的酒拿来献上，不可迟延。“你要将头生的儿子归给我；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你牛羊头生的，也要这样，七天当跟着母，第八天要归给我。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你们要在我面前为圣洁的人，因此，田间被野兽撕裂牲畜的肉，你们不可吃，要丢给狗吃。”</a:t>
            </a:r>
          </a:p>
        </p:txBody>
      </p:sp>
    </p:spTree>
    <p:extLst>
      <p:ext uri="{BB962C8B-B14F-4D97-AF65-F5344CB8AC3E}">
        <p14:creationId xmlns:p14="http://schemas.microsoft.com/office/powerpoint/2010/main" val="235239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有关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偷窃的条例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(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出二十二：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1 - 4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)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偷窃者数倍赔偿失主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业主自我保护（自卫）的权利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业主不可随意杀死盗贼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盗窃者要承担极严重的后果</a:t>
            </a:r>
          </a:p>
        </p:txBody>
      </p:sp>
    </p:spTree>
    <p:extLst>
      <p:ext uri="{BB962C8B-B14F-4D97-AF65-F5344CB8AC3E}">
        <p14:creationId xmlns:p14="http://schemas.microsoft.com/office/powerpoint/2010/main" val="423256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6794</TotalTime>
  <Words>1016</Words>
  <Application>Microsoft Office PowerPoint</Application>
  <PresentationFormat>全屏显示(4:3)</PresentationFormat>
  <Paragraphs>96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4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818</cp:revision>
  <dcterms:created xsi:type="dcterms:W3CDTF">2014-02-25T17:54:08Z</dcterms:created>
  <dcterms:modified xsi:type="dcterms:W3CDTF">2019-06-28T17:11:35Z</dcterms:modified>
</cp:coreProperties>
</file>