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684" r:id="rId1"/>
  </p:sldMasterIdLst>
  <p:notesMasterIdLst>
    <p:notesMasterId r:id="rId18"/>
  </p:notesMasterIdLst>
  <p:handoutMasterIdLst>
    <p:handoutMasterId r:id="rId19"/>
  </p:handoutMasterIdLst>
  <p:sldIdLst>
    <p:sldId id="1079" r:id="rId2"/>
    <p:sldId id="1440" r:id="rId3"/>
    <p:sldId id="1441" r:id="rId4"/>
    <p:sldId id="1442" r:id="rId5"/>
    <p:sldId id="1443" r:id="rId6"/>
    <p:sldId id="1438" r:id="rId7"/>
    <p:sldId id="1439" r:id="rId8"/>
    <p:sldId id="1444" r:id="rId9"/>
    <p:sldId id="1445" r:id="rId10"/>
    <p:sldId id="1446" r:id="rId11"/>
    <p:sldId id="1449" r:id="rId12"/>
    <p:sldId id="1447" r:id="rId13"/>
    <p:sldId id="1448" r:id="rId14"/>
    <p:sldId id="1450" r:id="rId15"/>
    <p:sldId id="1402" r:id="rId16"/>
    <p:sldId id="1098" r:id="rId17"/>
  </p:sldIdLst>
  <p:sldSz cx="9144000" cy="6858000" type="screen4x3"/>
  <p:notesSz cx="6858000" cy="9144000"/>
  <p:defaultTextStyle>
    <a:defPPr>
      <a:defRPr lang="zh-CN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33138" autoAdjust="0"/>
    <p:restoredTop sz="94660"/>
  </p:normalViewPr>
  <p:slideViewPr>
    <p:cSldViewPr>
      <p:cViewPr varScale="1">
        <p:scale>
          <a:sx n="60" d="100"/>
          <a:sy n="60" d="100"/>
        </p:scale>
        <p:origin x="106" y="149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45FF88A4-DA15-44AE-9ACB-2C0F00349ACB}" type="datetimeFigureOut">
              <a:rPr lang="zh-CN" altLang="en-US"/>
              <a:pPr>
                <a:defRPr/>
              </a:pPr>
              <a:t>2019/7/19</a:t>
            </a:fld>
            <a:endParaRPr lang="zh-CN" altLang="en-US" dirty="0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7DFEFF22-6FBB-4B82-B223-80991887E2F0}" type="slidenum">
              <a:rPr lang="zh-CN" altLang="en-US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62834960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D825422E-ADD0-4F91-A41D-C1A34FECA782}" type="datetimeFigureOut">
              <a:rPr lang="zh-CN" altLang="en-US"/>
              <a:pPr>
                <a:defRPr/>
              </a:pPr>
              <a:t>2019/7/19</a:t>
            </a:fld>
            <a:endParaRPr lang="zh-CN" altLang="en-US" dirty="0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CN" altLang="en-US" noProof="0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zh-TW" altLang="en-US" smtClean="0"/>
              <a:t>按一下此處編輯母版文本樣式</a:t>
            </a:r>
            <a:endParaRPr lang="zh-CN" altLang="en-US" smtClean="0"/>
          </a:p>
          <a:p>
            <a:pPr lvl="1"/>
            <a:r>
              <a:rPr lang="zh-CN" altLang="en-US" smtClean="0"/>
              <a:t>第二級</a:t>
            </a:r>
          </a:p>
          <a:p>
            <a:pPr lvl="2"/>
            <a:r>
              <a:rPr lang="zh-CN" altLang="en-US" smtClean="0"/>
              <a:t>第三級</a:t>
            </a:r>
          </a:p>
          <a:p>
            <a:pPr lvl="3"/>
            <a:r>
              <a:rPr lang="zh-CN" altLang="en-US" smtClean="0"/>
              <a:t>第四級</a:t>
            </a:r>
          </a:p>
          <a:p>
            <a:pPr lvl="4"/>
            <a:r>
              <a:rPr lang="zh-CN" altLang="en-US" smtClean="0"/>
              <a:t>第五級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7FB4920C-7358-4336-83CC-4FE3C101A02B}" type="slidenum">
              <a:rPr lang="zh-CN" altLang="en-US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13808568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139B5F6-6126-490E-A5EC-A0B9504010A5}" type="datetimeFigureOut">
              <a:rPr lang="zh-CN" altLang="en-US" smtClean="0"/>
              <a:pPr>
                <a:defRPr/>
              </a:pPr>
              <a:t>2019/7/19</a:t>
            </a:fld>
            <a:endParaRPr lang="zh-CN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B65023B-6A3C-4EA3-AE66-5A6D6590E647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154132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4090D6E-9A13-4644-A4C1-22BE64C39E05}" type="datetimeFigureOut">
              <a:rPr lang="zh-CN" altLang="en-US" smtClean="0"/>
              <a:pPr>
                <a:defRPr/>
              </a:pPr>
              <a:t>2019/7/19</a:t>
            </a:fld>
            <a:endParaRPr lang="zh-CN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8684164-7E1A-40D4-8814-0A5BCF4E4CD3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41484227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C8889E9-B0E2-4B6A-A1AD-98D2F671A2DE}" type="datetimeFigureOut">
              <a:rPr lang="zh-CN" altLang="en-US" smtClean="0"/>
              <a:pPr>
                <a:defRPr/>
              </a:pPr>
              <a:t>2019/7/19</a:t>
            </a:fld>
            <a:endParaRPr lang="zh-CN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7A43B09-A43D-4AD2-9451-1A5F8B21256B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7211284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0E26566-709C-466C-A58E-888040DB09C0}" type="datetimeFigureOut">
              <a:rPr lang="zh-CN" altLang="en-US" smtClean="0"/>
              <a:pPr>
                <a:defRPr/>
              </a:pPr>
              <a:t>2019/7/19</a:t>
            </a:fld>
            <a:endParaRPr lang="zh-CN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6D1800-9FCF-4317-920B-EE4D25C28943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0503427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86BCFBF-7E71-447B-87B1-D232EB2FAD6B}" type="datetimeFigureOut">
              <a:rPr lang="zh-CN" altLang="en-US" smtClean="0"/>
              <a:pPr>
                <a:defRPr/>
              </a:pPr>
              <a:t>2019/7/19</a:t>
            </a:fld>
            <a:endParaRPr lang="zh-CN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EC1C10-A0E9-48D0-8E46-CD6986F599C9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0542545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4DFE745-25E9-41AF-92A2-C5E6FFDD60E1}" type="datetimeFigureOut">
              <a:rPr lang="zh-CN" altLang="en-US" smtClean="0"/>
              <a:pPr>
                <a:defRPr/>
              </a:pPr>
              <a:t>2019/7/19</a:t>
            </a:fld>
            <a:endParaRPr lang="zh-CN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3E18E86-74EB-473B-91FB-AE4B23832EE1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1843648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AA40F68-E40F-4345-9A9A-3DD81DE60C73}" type="datetimeFigureOut">
              <a:rPr lang="zh-CN" altLang="en-US" smtClean="0"/>
              <a:pPr>
                <a:defRPr/>
              </a:pPr>
              <a:t>2019/7/19</a:t>
            </a:fld>
            <a:endParaRPr lang="zh-CN" alt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6416818-4404-48B1-B5E7-E8B275A34C49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3163434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A8EBF2B-C289-4CAE-9C5A-9C852E19519D}" type="datetimeFigureOut">
              <a:rPr lang="zh-CN" altLang="en-US" smtClean="0"/>
              <a:pPr>
                <a:defRPr/>
              </a:pPr>
              <a:t>2019/7/19</a:t>
            </a:fld>
            <a:endParaRPr lang="zh-CN" alt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6CA6B60-DC72-4131-94D4-FD3CAE94C680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4719246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0755167-7E1B-4E1E-BC04-503C5BF8BA2C}" type="datetimeFigureOut">
              <a:rPr lang="zh-CN" altLang="en-US" smtClean="0"/>
              <a:pPr>
                <a:defRPr/>
              </a:pPr>
              <a:t>2019/7/19</a:t>
            </a:fld>
            <a:endParaRPr lang="zh-CN" alt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DA7F80B-CD6D-4911-8D5B-0E6E070FBD9E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9778986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3417081-F110-4DC0-8744-20C5B5A16697}" type="datetimeFigureOut">
              <a:rPr lang="zh-CN" altLang="en-US" smtClean="0"/>
              <a:pPr>
                <a:defRPr/>
              </a:pPr>
              <a:t>2019/7/19</a:t>
            </a:fld>
            <a:endParaRPr lang="zh-CN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4D4A510-9858-4138-9E0E-74180DAEC5EC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8360934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 smtClean="0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5439424-2F4D-4107-8821-7DAB63618D84}" type="datetimeFigureOut">
              <a:rPr lang="zh-CN" altLang="en-US" smtClean="0"/>
              <a:pPr>
                <a:defRPr/>
              </a:pPr>
              <a:t>2019/7/19</a:t>
            </a:fld>
            <a:endParaRPr lang="zh-CN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1BA6713-7E43-4DA7-88F4-4DB161994D6B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5317488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50000"/>
              </a:schemeClr>
            </a:gs>
            <a:gs pos="48000">
              <a:schemeClr val="accent5">
                <a:lumMod val="50000"/>
              </a:schemeClr>
            </a:gs>
            <a:gs pos="69000">
              <a:schemeClr val="accent5">
                <a:lumMod val="50000"/>
              </a:schemeClr>
            </a:gs>
            <a:gs pos="97000">
              <a:schemeClr val="accent5">
                <a:lumMod val="50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DC8889E9-B0E2-4B6A-A1AD-98D2F671A2DE}" type="datetimeFigureOut">
              <a:rPr lang="zh-CN" altLang="en-US" smtClean="0"/>
              <a:pPr>
                <a:defRPr/>
              </a:pPr>
              <a:t>2019/7/19</a:t>
            </a:fld>
            <a:endParaRPr lang="zh-CN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87A43B09-A43D-4AD2-9451-1A5F8B21256B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68833586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出埃及记 </a:t>
            </a:r>
            <a:r>
              <a:rPr lang="en-US" altLang="zh-CN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24:1-18】</a:t>
            </a:r>
            <a:endParaRPr lang="en-US" altLang="zh-CN" sz="3600" b="1" u="sng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 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耶和华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对摩西说：“你和亚伦、拿答、亚比户，并以色列长老中的七十人，都要上到我这里来，远远地下拜。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 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惟独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你可以亲近耶和华，他们却不可亲近；百姓也不可和你一同上来。”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3 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摩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西下山，将耶和华的命令、典章都述说与百姓听。众百姓齐声说：“耶和华所吩咐的，我们都必遵行。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”</a:t>
            </a:r>
            <a:endParaRPr lang="zh-CN" altLang="en-US" sz="3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14290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西奈山</a:t>
            </a:r>
            <a:r>
              <a:rPr lang="zh-CN" altLang="en-US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之约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	立约的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血（预表新约）</a:t>
            </a:r>
            <a:endParaRPr lang="en-US" altLang="zh-CN" sz="3600" b="1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希伯来书 </a:t>
            </a: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9:19-22】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19 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因为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摩西当日照着律法将各样诫命传给众百姓，就拿朱红色绒和牛膝草，把牛犊、山羊的血和水洒在书上，又洒在众百姓身上，说：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20 “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这血就是　神与你们立约的凭据。”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endParaRPr lang="zh-CN" altLang="en-US" sz="3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748127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西奈山</a:t>
            </a:r>
            <a:r>
              <a:rPr lang="zh-CN" altLang="en-US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之约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	立约的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血（预表新约）</a:t>
            </a:r>
            <a:endParaRPr lang="en-US" altLang="zh-CN" sz="3600" b="1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希伯来书 </a:t>
            </a: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9:19-22】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21 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祂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又照样把血洒在帐幕和各样器皿上。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22 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按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着律法，凡物差不多都是用血洁净的，若不流血，罪就不得赦免了。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endParaRPr lang="zh-CN" altLang="en-US" sz="3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556155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神</a:t>
            </a:r>
            <a:r>
              <a:rPr lang="zh-CN" altLang="en-US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向人显现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出埃及记 </a:t>
            </a: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24:10-11】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10 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他们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看见以色列的　神，祂脚下仿佛有平铺的蓝宝石，如同天色明净。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11 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祂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的手不加害在以色列的尊者身上，他们观看　神，他们又吃又喝。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endParaRPr lang="zh-CN" altLang="en-US" sz="3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16888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神</a:t>
            </a:r>
            <a:r>
              <a:rPr lang="zh-CN" altLang="en-US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向人</a:t>
            </a: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显现</a:t>
            </a:r>
            <a:endParaRPr lang="en-US" altLang="zh-CN" sz="3600" b="1" u="sng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endParaRPr lang="zh-CN" altLang="en-US" sz="3600" b="1" u="sng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     “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神，祂脚下</a:t>
            </a: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……”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endParaRPr lang="en-US" altLang="zh-CN" sz="3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       预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表神与人和好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endParaRPr lang="zh-CN" altLang="en-US" sz="3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931257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神</a:t>
            </a:r>
            <a:r>
              <a:rPr lang="zh-CN" altLang="en-US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向人</a:t>
            </a: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显现</a:t>
            </a:r>
            <a:endParaRPr lang="en-US" altLang="zh-CN" sz="3600" b="1" u="sng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 smtClean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“</a:t>
            </a:r>
            <a:r>
              <a:rPr lang="zh-CN" altLang="en-US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祂的手不加害在以色列的尊者身上”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“他们观看　神，他们又吃又喝。</a:t>
            </a:r>
            <a:r>
              <a:rPr lang="zh-CN" altLang="en-US" sz="3600" b="1" kern="100" dirty="0" smtClean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”</a:t>
            </a:r>
            <a:endParaRPr lang="en-US" altLang="zh-CN" sz="3600" b="1" kern="100" dirty="0" smtClean="0">
              <a:solidFill>
                <a:srgbClr val="FFFF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endParaRPr lang="zh-CN" altLang="en-US" sz="800" b="1" kern="100" dirty="0">
              <a:solidFill>
                <a:srgbClr val="FFFF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马太福音 </a:t>
            </a: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26:20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，</a:t>
            </a: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29】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20 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到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了晚上，耶稣和十二个门徒坐席。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29 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但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我告诉你们：从今以后，我不再喝这葡萄汁，直到我在我父的国里同你们喝新的那日子。”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endParaRPr lang="zh-CN" altLang="en-US" sz="3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endParaRPr lang="zh-CN" altLang="en-US" sz="3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94035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摩西</a:t>
            </a:r>
            <a:r>
              <a:rPr lang="en-US" altLang="zh-CN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——</a:t>
            </a:r>
            <a:r>
              <a:rPr lang="zh-CN" altLang="en-US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旧约神和人之间的</a:t>
            </a: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中保</a:t>
            </a:r>
            <a:endParaRPr lang="en-US" altLang="zh-CN" sz="3600" b="1" u="sng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endParaRPr lang="zh-CN" altLang="en-US" sz="800" b="1" u="sng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只有摩西可以亲近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神</a:t>
            </a:r>
            <a:endParaRPr lang="en-US" altLang="zh-CN" sz="3600" b="1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endParaRPr lang="zh-CN" altLang="en-US" sz="8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神的心意通过摩西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传递</a:t>
            </a:r>
            <a:endParaRPr lang="en-US" altLang="zh-CN" sz="3600" b="1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endParaRPr lang="zh-CN" altLang="en-US" sz="8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摩西对神对人都是信实</a:t>
            </a:r>
          </a:p>
        </p:txBody>
      </p:sp>
    </p:spTree>
    <p:extLst>
      <p:ext uri="{BB962C8B-B14F-4D97-AF65-F5344CB8AC3E}">
        <p14:creationId xmlns:p14="http://schemas.microsoft.com/office/powerpoint/2010/main" val="5791729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8928100" cy="685800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问题讨论</a:t>
            </a:r>
            <a:endParaRPr lang="en-US" altLang="zh-CN" sz="3600" b="1" u="sng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742950" indent="-742950" algn="just">
              <a:lnSpc>
                <a:spcPct val="120000"/>
              </a:lnSpc>
              <a:spcAft>
                <a:spcPts val="0"/>
              </a:spcAft>
              <a:buAutoNum type="arabicParenR"/>
            </a:pP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讨论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摩西具有哪些品质，使他成为旧约神与人之间的中保？</a:t>
            </a:r>
          </a:p>
          <a:p>
            <a:pPr marL="742950" indent="-742950" algn="just">
              <a:lnSpc>
                <a:spcPct val="120000"/>
              </a:lnSpc>
              <a:spcAft>
                <a:spcPts val="0"/>
              </a:spcAft>
              <a:buAutoNum type="arabicParenR"/>
            </a:pPr>
            <a:endParaRPr lang="zh-CN" altLang="en-US" sz="3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742950" indent="-742950" algn="just">
              <a:lnSpc>
                <a:spcPct val="120000"/>
              </a:lnSpc>
              <a:spcAft>
                <a:spcPts val="0"/>
              </a:spcAft>
              <a:buAutoNum type="arabicParenR"/>
            </a:pP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思想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圣经中神向人显现的情景，人有怎样的反应？</a:t>
            </a:r>
          </a:p>
          <a:p>
            <a:pPr marL="742950" indent="-742950" algn="just">
              <a:lnSpc>
                <a:spcPct val="120000"/>
              </a:lnSpc>
              <a:spcAft>
                <a:spcPts val="0"/>
              </a:spcAft>
              <a:buAutoNum type="arabicParenR"/>
            </a:pPr>
            <a:endParaRPr lang="zh-CN" altLang="en-US" sz="3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742950" indent="-742950" algn="just">
              <a:lnSpc>
                <a:spcPct val="120000"/>
              </a:lnSpc>
              <a:spcAft>
                <a:spcPts val="0"/>
              </a:spcAft>
              <a:buAutoNum type="arabicParenR"/>
            </a:pPr>
            <a:r>
              <a:rPr lang="zh-CN" altLang="en-US" sz="3600" b="1" kern="10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分享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自己“遇见神”的经历（如有），以及此经历对自己的改变？</a:t>
            </a:r>
          </a:p>
        </p:txBody>
      </p:sp>
    </p:spTree>
    <p:extLst>
      <p:ext uri="{BB962C8B-B14F-4D97-AF65-F5344CB8AC3E}">
        <p14:creationId xmlns:p14="http://schemas.microsoft.com/office/powerpoint/2010/main" val="24895138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出埃及记 </a:t>
            </a:r>
            <a:r>
              <a:rPr lang="en-US" altLang="zh-CN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24:1-18】</a:t>
            </a:r>
            <a:endParaRPr lang="en-US" altLang="zh-CN" sz="3600" b="1" u="sng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4 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摩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西将耶和华的命令都写上。清早起来，在山下筑一座坛，按以色列十二支派，立十二根柱子。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5 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又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打发以色列人中的少年人去献燔祭，又向耶和华献牛为平安祭。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6 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摩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西将血一半盛在盆中，一半洒在坛上。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7 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又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将约书念给百姓听，他们说：“耶和华所吩咐的，我们都必遵行。”</a:t>
            </a:r>
          </a:p>
        </p:txBody>
      </p:sp>
    </p:spTree>
    <p:extLst>
      <p:ext uri="{BB962C8B-B14F-4D97-AF65-F5344CB8AC3E}">
        <p14:creationId xmlns:p14="http://schemas.microsoft.com/office/powerpoint/2010/main" val="40939789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 lnSpcReduction="10000"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出埃及记 </a:t>
            </a:r>
            <a:r>
              <a:rPr lang="en-US" altLang="zh-CN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24:1-18】</a:t>
            </a:r>
            <a:endParaRPr lang="en-US" altLang="zh-CN" sz="3600" b="1" u="sng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8 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摩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西将血洒在百姓身上，说：“你看！这是立约的血，是耶和华按这一切话与你们立约的凭据。”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9 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摩西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、亚伦、拿答、亚比户，并以色列长老中的七十人，都上了山。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10 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他们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看见以色列的　神，祂脚下仿佛有平铺的蓝宝石，如同天色明净。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11 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祂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的手不加害在以色列的尊者身上，他们观看　神，他们又吃又喝。</a:t>
            </a:r>
          </a:p>
        </p:txBody>
      </p:sp>
    </p:spTree>
    <p:extLst>
      <p:ext uri="{BB962C8B-B14F-4D97-AF65-F5344CB8AC3E}">
        <p14:creationId xmlns:p14="http://schemas.microsoft.com/office/powerpoint/2010/main" val="2053772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出埃及记 </a:t>
            </a:r>
            <a:r>
              <a:rPr lang="en-US" altLang="zh-CN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24:1-18】</a:t>
            </a:r>
            <a:endParaRPr lang="en-US" altLang="zh-CN" sz="3600" b="1" u="sng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12 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耶和华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对摩西说：“你上山到我这里来，住在这里，我要将石版并我所写的律法和诫命赐给你，使你可以教训百姓。”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13 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摩西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和他的帮手约书亚起来，上了　神的山。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14 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摩西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对长老说：“你们在这里等着，等到我们再回来，有亚伦、户珥与你们同在，凡有争讼的，都可以就近他们去。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”</a:t>
            </a:r>
            <a:endParaRPr lang="zh-CN" altLang="en-US" sz="3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999426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出埃及记 </a:t>
            </a:r>
            <a:r>
              <a:rPr lang="en-US" altLang="zh-CN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24:1-18】</a:t>
            </a:r>
            <a:endParaRPr lang="en-US" altLang="zh-CN" sz="3600" b="1" u="sng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15 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摩西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上山，有云彩把山遮盖。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16 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耶和华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的荣耀停于西奈山，云彩遮盖山六天，第七天祂从云中召摩西。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17 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耶和华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的荣耀在山顶上，在以色列人眼前，形状如烈火。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18 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摩西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进入云中上山，在山上四十昼夜。</a:t>
            </a:r>
          </a:p>
        </p:txBody>
      </p:sp>
    </p:spTree>
    <p:extLst>
      <p:ext uri="{BB962C8B-B14F-4D97-AF65-F5344CB8AC3E}">
        <p14:creationId xmlns:p14="http://schemas.microsoft.com/office/powerpoint/2010/main" val="603161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经文</a:t>
            </a: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简述</a:t>
            </a:r>
            <a:endParaRPr lang="en-US" altLang="zh-CN" sz="3600" b="1" u="sng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endParaRPr lang="en-US" altLang="zh-CN" sz="800" b="1" u="sng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摩西被上帝呼召上山；上帝和以色列人庄严立约。百姓答应遵守命令。（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1-8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）</a:t>
            </a:r>
            <a:endParaRPr lang="en-US" altLang="zh-CN" sz="3600" b="1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endParaRPr lang="zh-CN" altLang="en-US" sz="8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神显现的荣耀。（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9-11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）</a:t>
            </a:r>
            <a:endParaRPr lang="en-US" altLang="zh-CN" sz="3600" b="1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endParaRPr lang="zh-CN" altLang="en-US" sz="8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摩西和约书亚再次上山，在山上四十昼夜。（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12-18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）</a:t>
            </a:r>
          </a:p>
        </p:txBody>
      </p:sp>
    </p:spTree>
    <p:extLst>
      <p:ext uri="{BB962C8B-B14F-4D97-AF65-F5344CB8AC3E}">
        <p14:creationId xmlns:p14="http://schemas.microsoft.com/office/powerpoint/2010/main" val="42325665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西奈山</a:t>
            </a:r>
            <a:r>
              <a:rPr lang="zh-CN" altLang="en-US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之约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立约的形式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上帝主动立约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与选民立约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立约的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血（预表新约）</a:t>
            </a:r>
            <a:endParaRPr lang="zh-CN" altLang="en-US" sz="3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926697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西奈山</a:t>
            </a:r>
            <a:r>
              <a:rPr lang="zh-CN" altLang="en-US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之约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	立约的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血（预表新约）</a:t>
            </a:r>
            <a:endParaRPr lang="en-US" altLang="zh-CN" sz="3600" b="1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马太福音 </a:t>
            </a: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26:27-28】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27 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又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拿起杯来，祝谢了，递给他们，说：“你们都喝这个，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28 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因为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这是我立约的血，为多人流出来，使罪得赦。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endParaRPr lang="zh-CN" altLang="en-US" sz="3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478000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西奈山</a:t>
            </a:r>
            <a:r>
              <a:rPr lang="zh-CN" altLang="en-US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之约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	立约的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血（预表新约）</a:t>
            </a:r>
            <a:endParaRPr lang="en-US" altLang="zh-CN" sz="3600" b="1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希伯来书 </a:t>
            </a: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9:11-12】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11 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但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现在基督已经来到，作了将来美事的大祭司，经过那更大、更全备的帐幕，不是人手所造，也不是属乎这世界的。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12 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并且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不用山羊和牛犊的血，乃用自己的血，只一次进入圣所，成了永远赎罪的事。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endParaRPr lang="zh-CN" altLang="en-US" sz="3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584655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主题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6833</TotalTime>
  <Words>528</Words>
  <Application>Microsoft Office PowerPoint</Application>
  <PresentationFormat>全屏显示(4:3)</PresentationFormat>
  <Paragraphs>84</Paragraphs>
  <Slides>16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16</vt:i4>
      </vt:variant>
    </vt:vector>
  </HeadingPairs>
  <TitlesOfParts>
    <vt:vector size="23" baseType="lpstr">
      <vt:lpstr>新細明體</vt:lpstr>
      <vt:lpstr>宋体</vt:lpstr>
      <vt:lpstr>微软雅黑</vt:lpstr>
      <vt:lpstr>Arial</vt:lpstr>
      <vt:lpstr>Calibri</vt:lpstr>
      <vt:lpstr>Calibri Light</vt:lpstr>
      <vt:lpstr>Office Theme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Windows 用户</dc:creator>
  <cp:lastModifiedBy>Barnabas Feng</cp:lastModifiedBy>
  <cp:revision>829</cp:revision>
  <dcterms:created xsi:type="dcterms:W3CDTF">2014-02-25T17:54:08Z</dcterms:created>
  <dcterms:modified xsi:type="dcterms:W3CDTF">2019-07-19T21:00:06Z</dcterms:modified>
</cp:coreProperties>
</file>