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1079" r:id="rId2"/>
    <p:sldId id="1451" r:id="rId3"/>
    <p:sldId id="1452" r:id="rId4"/>
    <p:sldId id="1453" r:id="rId5"/>
    <p:sldId id="1454" r:id="rId6"/>
    <p:sldId id="1455" r:id="rId7"/>
    <p:sldId id="1456" r:id="rId8"/>
    <p:sldId id="1457" r:id="rId9"/>
    <p:sldId id="1458" r:id="rId10"/>
    <p:sldId id="1438" r:id="rId11"/>
    <p:sldId id="1439" r:id="rId12"/>
    <p:sldId id="1444" r:id="rId13"/>
    <p:sldId id="1098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86" y="11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你告诉以色列人当为我送礼物来，凡甘心乐意的，你们就可以收下归我。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要收的礼物，就是金、银、铜，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蓝色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、紫色、朱红色线，细麻，山羊毛，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染红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的公羊皮，海狗皮，皂荚木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点灯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的油，并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作膏油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和香的香料，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献上礼物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造会幕的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原则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25:10-22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约柜的建造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25:23-30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建造陈设饼的桌子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25:31-40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造灯台七盏灯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要时常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点亮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建造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圣所的意义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成为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神圣洁的居所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成为选民向神献祭敬拜的地方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预表神住在人间（神与人和好）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预表新约属灵的圣所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预表神拯救世人的计划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如何建造？</a:t>
            </a:r>
          </a:p>
        </p:txBody>
      </p:sp>
    </p:spTree>
    <p:extLst>
      <p:ext uri="{BB962C8B-B14F-4D97-AF65-F5344CB8AC3E}">
        <p14:creationId xmlns:p14="http://schemas.microsoft.com/office/powerpoint/2010/main" val="10926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柜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法版，吗哪，亚伦的杏树枝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施恩座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基路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伯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陈设饼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金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神两次强调一定要按祂所指示的建造圣所？有什么属灵的意思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列举圣经中人按自己的意思服侍神的例子及其后果？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启示录二，三章的经文，讨论导致“灯台”熄灭的原因？给我们怎样的启示？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红玛瑙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与别样的宝石，可以镶嵌在以弗得和胸牌上。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当为我造圣所，使我可以住在他们中间。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制造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帐幕和其中的一切器具，都要照我所指示你的样式。”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要用皂荚木作一柜，长二肘半，宽一肘半，高一肘半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里外包上精金，四围镶上金牙边。</a:t>
            </a:r>
          </a:p>
        </p:txBody>
      </p:sp>
    </p:spTree>
    <p:extLst>
      <p:ext uri="{BB962C8B-B14F-4D97-AF65-F5344CB8AC3E}">
        <p14:creationId xmlns:p14="http://schemas.microsoft.com/office/powerpoint/2010/main" val="166700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要铸四个金环，安在柜的四脚上，这边两环，那边两环。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用皂荚木作两根杠，用金包裹。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把杠穿在柜旁的环内，以便抬柜。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杠要常在柜的环内，不可抽出来。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必将我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所要赐给你的法版放在柜里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用精金作施恩座（“施恩”或作“蔽罪”。下同），长二肘半，宽一肘半。</a:t>
            </a:r>
          </a:p>
        </p:txBody>
      </p:sp>
    </p:spTree>
    <p:extLst>
      <p:ext uri="{BB962C8B-B14F-4D97-AF65-F5344CB8AC3E}">
        <p14:creationId xmlns:p14="http://schemas.microsoft.com/office/powerpoint/2010/main" val="10683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用金子锤出两个基路伯来，安在施恩座的两头。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头作一个基路伯，那头作一个基路伯。二基路伯要接连一块，在施恩座的两头。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基路伯要高张翅膀，遮掩施恩座。基路伯要脸对脸，朝着施恩座。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将施恩座安在柜的上边，又将我所要赐给你的法版放在柜里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54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要在那里与你相会，又要从法柜施恩座上二基路伯中间，和你说我所要吩咐你传给以色列人的一切事。”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要用皂荚木作一张桌子，长二肘，宽一肘，高一肘半。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包上精金，四围镶上金牙边。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桌子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的四围各作一掌宽的横梁，横梁上镶着金牙边。</a:t>
            </a:r>
          </a:p>
        </p:txBody>
      </p:sp>
    </p:spTree>
    <p:extLst>
      <p:ext uri="{BB962C8B-B14F-4D97-AF65-F5344CB8AC3E}">
        <p14:creationId xmlns:p14="http://schemas.microsoft.com/office/powerpoint/2010/main" val="416520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作四个金环，安在桌子的四角上，就是桌子四脚上的四角。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环子的地方要挨近横梁，可以穿杠抬桌子。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用皂荚木作两根杠，用金包裹，以便抬桌子。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作桌子上的盘子、调羹，并奠酒的爵和瓶，这都要用精金制作。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在桌子上，在我面前，常摆陈设饼。”</a:t>
            </a:r>
          </a:p>
        </p:txBody>
      </p:sp>
    </p:spTree>
    <p:extLst>
      <p:ext uri="{BB962C8B-B14F-4D97-AF65-F5344CB8AC3E}">
        <p14:creationId xmlns:p14="http://schemas.microsoft.com/office/powerpoint/2010/main" val="177546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要用精金作一个灯台。灯台的座和干与杯、球、花都要接连一块锤出来。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两旁要杈出六个枝子，这旁三个，那旁三个。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旁每枝上有三个杯，形状像杏花，有球、有花；那旁每枝上也有三个杯，形状像杏花，有球、有花。从灯台杈出来的六个枝子都是如此。</a:t>
            </a:r>
          </a:p>
        </p:txBody>
      </p:sp>
    </p:spTree>
    <p:extLst>
      <p:ext uri="{BB962C8B-B14F-4D97-AF65-F5344CB8AC3E}">
        <p14:creationId xmlns:p14="http://schemas.microsoft.com/office/powerpoint/2010/main" val="37723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上有四个杯，形状像杏花，有球、有花。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每两个枝子以下，有球与枝子接连一块，灯台出的六个枝子都是如此。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球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和枝子要接连一块，都是一块精金锤出来的。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作灯台的七个灯盏，祭司要点这灯，使灯光对照。</a:t>
            </a:r>
          </a:p>
        </p:txBody>
      </p:sp>
    </p:spTree>
    <p:extLst>
      <p:ext uri="{BB962C8B-B14F-4D97-AF65-F5344CB8AC3E}">
        <p14:creationId xmlns:p14="http://schemas.microsoft.com/office/powerpoint/2010/main" val="235057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25:1-40】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的蜡剪和蜡花盘也是要精金的。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灯台和这一切的器具，要用精金一他连得。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谨慎作这些物件，都要照着在山上指示你的样式。”</a:t>
            </a:r>
          </a:p>
        </p:txBody>
      </p:sp>
    </p:spTree>
    <p:extLst>
      <p:ext uri="{BB962C8B-B14F-4D97-AF65-F5344CB8AC3E}">
        <p14:creationId xmlns:p14="http://schemas.microsoft.com/office/powerpoint/2010/main" val="25168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6849</TotalTime>
  <Words>913</Words>
  <Application>Microsoft Office PowerPoint</Application>
  <PresentationFormat>全屏显示(4:3)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833</cp:revision>
  <dcterms:created xsi:type="dcterms:W3CDTF">2014-02-25T17:54:08Z</dcterms:created>
  <dcterms:modified xsi:type="dcterms:W3CDTF">2019-07-26T20:22:55Z</dcterms:modified>
</cp:coreProperties>
</file>