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84" r:id="rId1"/>
  </p:sldMasterIdLst>
  <p:notesMasterIdLst>
    <p:notesMasterId r:id="rId19"/>
  </p:notesMasterIdLst>
  <p:handoutMasterIdLst>
    <p:handoutMasterId r:id="rId20"/>
  </p:handoutMasterIdLst>
  <p:sldIdLst>
    <p:sldId id="1079" r:id="rId2"/>
    <p:sldId id="1459" r:id="rId3"/>
    <p:sldId id="1460" r:id="rId4"/>
    <p:sldId id="1461" r:id="rId5"/>
    <p:sldId id="1462" r:id="rId6"/>
    <p:sldId id="1463" r:id="rId7"/>
    <p:sldId id="1464" r:id="rId8"/>
    <p:sldId id="1465" r:id="rId9"/>
    <p:sldId id="1466" r:id="rId10"/>
    <p:sldId id="1438" r:id="rId11"/>
    <p:sldId id="1439" r:id="rId12"/>
    <p:sldId id="1444" r:id="rId13"/>
    <p:sldId id="1467" r:id="rId14"/>
    <p:sldId id="1468" r:id="rId15"/>
    <p:sldId id="1469" r:id="rId16"/>
    <p:sldId id="1470" r:id="rId17"/>
    <p:sldId id="1098" r:id="rId18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3138" autoAdjust="0"/>
    <p:restoredTop sz="94660"/>
  </p:normalViewPr>
  <p:slideViewPr>
    <p:cSldViewPr>
      <p:cViewPr varScale="1">
        <p:scale>
          <a:sx n="74" d="100"/>
          <a:sy n="74" d="100"/>
        </p:scale>
        <p:origin x="62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5FF88A4-DA15-44AE-9ACB-2C0F00349ACB}" type="datetimeFigureOut">
              <a:rPr lang="zh-CN" altLang="en-US"/>
              <a:pPr>
                <a:defRPr/>
              </a:pPr>
              <a:t>2019/8/2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DFEFF22-6FBB-4B82-B223-80991887E2F0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28349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825422E-ADD0-4F91-A41D-C1A34FECA782}" type="datetimeFigureOut">
              <a:rPr lang="zh-CN" altLang="en-US"/>
              <a:pPr>
                <a:defRPr/>
              </a:pPr>
              <a:t>2019/8/2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smtClean="0"/>
              <a:t>按一下此處編輯母版文本樣式</a:t>
            </a:r>
            <a:endParaRPr lang="zh-CN" altLang="en-US" smtClean="0"/>
          </a:p>
          <a:p>
            <a:pPr lvl="1"/>
            <a:r>
              <a:rPr lang="zh-CN" altLang="en-US" smtClean="0"/>
              <a:t>第二級</a:t>
            </a:r>
          </a:p>
          <a:p>
            <a:pPr lvl="2"/>
            <a:r>
              <a:rPr lang="zh-CN" altLang="en-US" smtClean="0"/>
              <a:t>第三級</a:t>
            </a:r>
          </a:p>
          <a:p>
            <a:pPr lvl="3"/>
            <a:r>
              <a:rPr lang="zh-CN" altLang="en-US" smtClean="0"/>
              <a:t>第四級</a:t>
            </a:r>
          </a:p>
          <a:p>
            <a:pPr lvl="4"/>
            <a:r>
              <a:rPr lang="zh-CN" altLang="en-US" smtClean="0"/>
              <a:t>第五級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FB4920C-7358-4336-83CC-4FE3C101A02B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380856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39B5F6-6126-490E-A5EC-A0B9504010A5}" type="datetimeFigureOut">
              <a:rPr lang="zh-CN" altLang="en-US" smtClean="0"/>
              <a:pPr>
                <a:defRPr/>
              </a:pPr>
              <a:t>2019/8/2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5023B-6A3C-4EA3-AE66-5A6D6590E647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413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090D6E-9A13-4644-A4C1-22BE64C39E05}" type="datetimeFigureOut">
              <a:rPr lang="zh-CN" altLang="en-US" smtClean="0"/>
              <a:pPr>
                <a:defRPr/>
              </a:pPr>
              <a:t>2019/8/2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684164-7E1A-40D4-8814-0A5BCF4E4CD3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48422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8889E9-B0E2-4B6A-A1AD-98D2F671A2DE}" type="datetimeFigureOut">
              <a:rPr lang="zh-CN" altLang="en-US" smtClean="0"/>
              <a:pPr>
                <a:defRPr/>
              </a:pPr>
              <a:t>2019/8/2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A43B09-A43D-4AD2-9451-1A5F8B21256B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1128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E26566-709C-466C-A58E-888040DB09C0}" type="datetimeFigureOut">
              <a:rPr lang="zh-CN" altLang="en-US" smtClean="0"/>
              <a:pPr>
                <a:defRPr/>
              </a:pPr>
              <a:t>2019/8/2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6D1800-9FCF-4317-920B-EE4D25C28943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50342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6BCFBF-7E71-447B-87B1-D232EB2FAD6B}" type="datetimeFigureOut">
              <a:rPr lang="zh-CN" altLang="en-US" smtClean="0"/>
              <a:pPr>
                <a:defRPr/>
              </a:pPr>
              <a:t>2019/8/2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EC1C10-A0E9-48D0-8E46-CD6986F599C9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4254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DFE745-25E9-41AF-92A2-C5E6FFDD60E1}" type="datetimeFigureOut">
              <a:rPr lang="zh-CN" altLang="en-US" smtClean="0"/>
              <a:pPr>
                <a:defRPr/>
              </a:pPr>
              <a:t>2019/8/2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E18E86-74EB-473B-91FB-AE4B23832EE1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84364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A40F68-E40F-4345-9A9A-3DD81DE60C73}" type="datetimeFigureOut">
              <a:rPr lang="zh-CN" altLang="en-US" smtClean="0"/>
              <a:pPr>
                <a:defRPr/>
              </a:pPr>
              <a:t>2019/8/2</a:t>
            </a:fld>
            <a:endParaRPr lang="zh-CN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416818-4404-48B1-B5E7-E8B275A34C49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6343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8EBF2B-C289-4CAE-9C5A-9C852E19519D}" type="datetimeFigureOut">
              <a:rPr lang="zh-CN" altLang="en-US" smtClean="0"/>
              <a:pPr>
                <a:defRPr/>
              </a:pPr>
              <a:t>2019/8/2</a:t>
            </a:fld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CA6B60-DC72-4131-94D4-FD3CAE94C680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71924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5167-7E1B-4E1E-BC04-503C5BF8BA2C}" type="datetimeFigureOut">
              <a:rPr lang="zh-CN" altLang="en-US" smtClean="0"/>
              <a:pPr>
                <a:defRPr/>
              </a:pPr>
              <a:t>2019/8/2</a:t>
            </a:fld>
            <a:endParaRPr lang="zh-CN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7F80B-CD6D-4911-8D5B-0E6E070FBD9E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77898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417081-F110-4DC0-8744-20C5B5A16697}" type="datetimeFigureOut">
              <a:rPr lang="zh-CN" altLang="en-US" smtClean="0"/>
              <a:pPr>
                <a:defRPr/>
              </a:pPr>
              <a:t>2019/8/2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D4A510-9858-4138-9E0E-74180DAEC5EC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6093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439424-2F4D-4107-8821-7DAB63618D84}" type="datetimeFigureOut">
              <a:rPr lang="zh-CN" altLang="en-US" smtClean="0"/>
              <a:pPr>
                <a:defRPr/>
              </a:pPr>
              <a:t>2019/8/2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BA6713-7E43-4DA7-88F4-4DB161994D6B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31748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48000">
              <a:schemeClr val="accent5">
                <a:lumMod val="50000"/>
              </a:schemeClr>
            </a:gs>
            <a:gs pos="69000">
              <a:schemeClr val="accent5">
                <a:lumMod val="50000"/>
              </a:schemeClr>
            </a:gs>
            <a:gs pos="97000">
              <a:schemeClr val="accent5">
                <a:lumMod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C8889E9-B0E2-4B6A-A1AD-98D2F671A2DE}" type="datetimeFigureOut">
              <a:rPr lang="zh-CN" altLang="en-US" smtClean="0"/>
              <a:pPr>
                <a:defRPr/>
              </a:pPr>
              <a:t>2019/8/2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7A43B09-A43D-4AD2-9451-1A5F8B21256B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83358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3600" b="1" u="sng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【</a:t>
            </a:r>
            <a:r>
              <a:rPr lang="zh-CN" altLang="en-US" sz="3600" b="1" u="sng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出埃及记 </a:t>
            </a:r>
            <a:r>
              <a:rPr lang="en-US" altLang="zh-CN" sz="3600" b="1" u="sng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26:1-37】</a:t>
            </a:r>
            <a:endParaRPr lang="en-US" altLang="zh-CN" sz="3600" b="1" u="sng" kern="10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1 “</a:t>
            </a: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你要用十幅幔子作帐幕。这些幔子要用捻的细麻和蓝色、紫色、朱红色线制造，并用巧匠的手工绣上基路伯。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2 </a:t>
            </a: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每幅幔子要长二十八肘，宽四肘，幔子都要一样的尺寸。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3 </a:t>
            </a: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这五幅幔子要幅幅相连，那五幅幔子也要幅幅相连。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4 </a:t>
            </a: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在这相连的幔子末幅边上要作蓝色的钮扣，在那相连的幔子末幅边上也要照样作。</a:t>
            </a:r>
          </a:p>
        </p:txBody>
      </p:sp>
    </p:spTree>
    <p:extLst>
      <p:ext uri="{BB962C8B-B14F-4D97-AF65-F5344CB8AC3E}">
        <p14:creationId xmlns:p14="http://schemas.microsoft.com/office/powerpoint/2010/main" val="15142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zh-CN" altLang="en-US" sz="3600" b="1" u="sng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经文简述</a:t>
            </a:r>
            <a:endParaRPr lang="en-US" altLang="zh-CN" sz="3600" b="1" u="sng" kern="100" dirty="0" smtClean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endParaRPr lang="en-US" altLang="zh-CN" sz="800" b="1" u="sng" kern="100" dirty="0" smtClean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	幔子的制作（</a:t>
            </a:r>
            <a:r>
              <a:rPr lang="en-US" altLang="zh-CN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1-6</a:t>
            </a: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节）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	罩棚的制作（</a:t>
            </a:r>
            <a:r>
              <a:rPr lang="en-US" altLang="zh-CN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7-13</a:t>
            </a: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节）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	顶盖，竖板，门闩的制作（</a:t>
            </a:r>
            <a:r>
              <a:rPr lang="en-US" altLang="zh-CN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14-30</a:t>
            </a: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节）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	幔子将圣所和至圣所分开，门帘及柱子（</a:t>
            </a:r>
            <a:r>
              <a:rPr lang="en-US" altLang="zh-CN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31-37</a:t>
            </a: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节）</a:t>
            </a:r>
          </a:p>
        </p:txBody>
      </p:sp>
    </p:spTree>
    <p:extLst>
      <p:ext uri="{BB962C8B-B14F-4D97-AF65-F5344CB8AC3E}">
        <p14:creationId xmlns:p14="http://schemas.microsoft.com/office/powerpoint/2010/main" val="423256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endParaRPr lang="zh-CN" altLang="en-US" sz="3600" b="1" kern="10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2" name="会幕结构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4"/>
            <a:ext cx="8952416" cy="657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6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9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zh-CN" altLang="en-US" sz="3600" b="1" u="sng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会幕</a:t>
            </a:r>
            <a:endParaRPr lang="zh-CN" altLang="en-US" sz="3600" b="1" u="sng" kern="10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	移动的会幕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	完全按神的指令建造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	外表朴实，内在精美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	扩张的会幕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endParaRPr lang="zh-CN" altLang="en-US" sz="3600" b="1" kern="10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80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https://bible.fhl.net/img/isa/law-7a.gif"/>
          <p:cNvPicPr>
            <a:picLocks noGrp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504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https://bible.fhl.net/img/isa/law-7b1.gif"/>
          <p:cNvPicPr>
            <a:picLocks noGrp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042" y="0"/>
            <a:ext cx="380191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45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zh-CN" altLang="en-US" sz="3600" b="1" u="sng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圣</a:t>
            </a:r>
            <a:r>
              <a:rPr lang="zh-CN" altLang="en-US" sz="3600" b="1" u="sng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所的帐幕和罩棚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	圣所的竖板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	银底座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endParaRPr lang="zh-CN" altLang="en-US" sz="3600" b="1" kern="10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79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zh-CN" altLang="en-US" sz="3600" b="1" u="sng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分隔</a:t>
            </a:r>
            <a:r>
              <a:rPr lang="zh-CN" altLang="en-US" sz="3600" b="1" u="sng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圣所和至圣所的幔子（</a:t>
            </a:r>
            <a:r>
              <a:rPr lang="en-US" altLang="zh-CN" sz="3600" b="1" u="sng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31-37</a:t>
            </a:r>
            <a:r>
              <a:rPr lang="zh-CN" altLang="en-US" sz="3600" b="1" u="sng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）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	象征神人隔绝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	幔子裂开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	“</a:t>
            </a:r>
            <a:r>
              <a:rPr lang="zh-CN" altLang="en-US" sz="3600" b="1" kern="1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这幔子就是祂的身体</a:t>
            </a:r>
            <a:r>
              <a:rPr lang="zh-CN" altLang="en-US" sz="36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”</a:t>
            </a:r>
            <a:r>
              <a:rPr lang="en-US" altLang="zh-CN" sz="36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【</a:t>
            </a:r>
            <a:r>
              <a:rPr lang="zh-CN" altLang="en-US" sz="36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来</a:t>
            </a:r>
            <a:r>
              <a:rPr lang="en-US" altLang="zh-CN" sz="36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10</a:t>
            </a:r>
            <a:r>
              <a:rPr lang="zh-CN" altLang="en-US" sz="36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：</a:t>
            </a:r>
            <a:r>
              <a:rPr lang="en-US" altLang="zh-CN" sz="36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20b】</a:t>
            </a:r>
            <a:endParaRPr lang="zh-CN" altLang="en-US" sz="3600" b="1" kern="10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endParaRPr lang="zh-CN" altLang="en-US" sz="3600" b="1" kern="10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64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zh-CN" altLang="en-US" sz="3600" b="1" u="sng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问题讨论</a:t>
            </a:r>
            <a:endParaRPr lang="en-US" altLang="zh-CN" sz="3600" b="1" u="sng" kern="100" dirty="0" smtClean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742950" indent="-742950" algn="just">
              <a:lnSpc>
                <a:spcPct val="120000"/>
              </a:lnSpc>
              <a:spcAft>
                <a:spcPts val="0"/>
              </a:spcAft>
              <a:buAutoNum type="arabicParenR"/>
            </a:pPr>
            <a:r>
              <a:rPr lang="zh-CN" altLang="en-US" sz="36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会</a:t>
            </a: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幕以及圣所的竖板和院子帷子的柱子（参出</a:t>
            </a:r>
            <a:r>
              <a:rPr lang="en-US" altLang="zh-CN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27</a:t>
            </a: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）都是靠什么竖立的？为什么不直接插在地里呢？给我们怎样的启示？</a:t>
            </a:r>
          </a:p>
          <a:p>
            <a:pPr marL="742950" indent="-742950" algn="just">
              <a:lnSpc>
                <a:spcPct val="120000"/>
              </a:lnSpc>
              <a:spcAft>
                <a:spcPts val="0"/>
              </a:spcAft>
              <a:buAutoNum type="arabicParenR"/>
            </a:pPr>
            <a:endParaRPr lang="zh-CN" altLang="en-US" sz="3600" b="1" kern="10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742950" indent="-742950" algn="just">
              <a:lnSpc>
                <a:spcPct val="120000"/>
              </a:lnSpc>
              <a:spcAft>
                <a:spcPts val="0"/>
              </a:spcAft>
              <a:buAutoNum type="arabicParenR"/>
            </a:pPr>
            <a:r>
              <a:rPr lang="zh-CN" altLang="en-US" sz="36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会</a:t>
            </a: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幕以及圣所一切的材料均由以色列人奉献而来，建造会幕所需的人工是不是也是以色列人自愿参与？给我们怎样的启示？</a:t>
            </a:r>
          </a:p>
          <a:p>
            <a:pPr marL="742950" indent="-742950" algn="just">
              <a:lnSpc>
                <a:spcPct val="120000"/>
              </a:lnSpc>
              <a:spcAft>
                <a:spcPts val="0"/>
              </a:spcAft>
              <a:buAutoNum type="arabicParenR"/>
            </a:pPr>
            <a:endParaRPr lang="zh-CN" altLang="en-US" sz="3600" b="1" kern="10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742950" indent="-742950" algn="just">
              <a:lnSpc>
                <a:spcPct val="120000"/>
              </a:lnSpc>
              <a:spcAft>
                <a:spcPts val="0"/>
              </a:spcAft>
              <a:buAutoNum type="arabicParenR"/>
            </a:pPr>
            <a:r>
              <a:rPr lang="zh-CN" altLang="en-US" sz="36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神</a:t>
            </a: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要求以色列人围着会幕扎营，给我们有怎样的启示？分享自己的生活是否“围着会幕扎营”？</a:t>
            </a:r>
          </a:p>
        </p:txBody>
      </p:sp>
    </p:spTree>
    <p:extLst>
      <p:ext uri="{BB962C8B-B14F-4D97-AF65-F5344CB8AC3E}">
        <p14:creationId xmlns:p14="http://schemas.microsoft.com/office/powerpoint/2010/main" val="248951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3600" b="1" u="sng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【</a:t>
            </a:r>
            <a:r>
              <a:rPr lang="zh-CN" altLang="en-US" sz="3600" b="1" u="sng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出埃及记 </a:t>
            </a:r>
            <a:r>
              <a:rPr lang="en-US" altLang="zh-CN" sz="3600" b="1" u="sng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26:1-37】</a:t>
            </a:r>
            <a:endParaRPr lang="en-US" altLang="zh-CN" sz="3600" b="1" u="sng" kern="10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5 </a:t>
            </a: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要在这相连的幔子上作五十个钮扣，在那相连的幔子上也作五十个钮扣，都要两两相对。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6 </a:t>
            </a: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又要作五十个金钩，用钩使幔子相连，这才成了一个帐幕。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7 “</a:t>
            </a: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你要用山羊毛织十一幅幔子，作为帐幕以上的罩棚。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8 </a:t>
            </a: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每幅幔子要长三十肘，宽四肘，十一幅幔子都要一样的尺寸</a:t>
            </a:r>
            <a:r>
              <a:rPr lang="zh-CN" altLang="en-US" sz="36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。</a:t>
            </a:r>
            <a:endParaRPr lang="zh-CN" altLang="en-US" sz="3600" b="1" kern="10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5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3600" b="1" u="sng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【</a:t>
            </a:r>
            <a:r>
              <a:rPr lang="zh-CN" altLang="en-US" sz="3600" b="1" u="sng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出埃及记 </a:t>
            </a:r>
            <a:r>
              <a:rPr lang="en-US" altLang="zh-CN" sz="3600" b="1" u="sng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26:1-37】</a:t>
            </a:r>
            <a:endParaRPr lang="en-US" altLang="zh-CN" sz="3600" b="1" u="sng" kern="10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9 </a:t>
            </a: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要把五幅幔子连成一幅，又把六幅幔子连成一幅。这第六幅幔子要在罩棚的前面折上去。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10 </a:t>
            </a: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在这相连的幔子末幅边上要作五十个钮扣，在那相连的幔子末幅边上也作五十个钮扣。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11 </a:t>
            </a: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又要作五十个铜钩，钩在钮扣中，使罩棚连成一个。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12 </a:t>
            </a: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罩棚的幔子所余那垂下来的半幅幔子，要垂在帐幕的后头。</a:t>
            </a:r>
          </a:p>
        </p:txBody>
      </p:sp>
    </p:spTree>
    <p:extLst>
      <p:ext uri="{BB962C8B-B14F-4D97-AF65-F5344CB8AC3E}">
        <p14:creationId xmlns:p14="http://schemas.microsoft.com/office/powerpoint/2010/main" val="69382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3600" b="1" u="sng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【</a:t>
            </a:r>
            <a:r>
              <a:rPr lang="zh-CN" altLang="en-US" sz="3600" b="1" u="sng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出埃及记 </a:t>
            </a:r>
            <a:r>
              <a:rPr lang="en-US" altLang="zh-CN" sz="3600" b="1" u="sng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26:1-37】</a:t>
            </a:r>
            <a:endParaRPr lang="en-US" altLang="zh-CN" sz="3600" b="1" u="sng" kern="10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13 </a:t>
            </a: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罩棚的幔子所余长的，这边一肘，那边一肘，要垂在帐幕的两旁，遮盖帐幕。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14 </a:t>
            </a: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又要用染红的公羊皮作罩棚的盖，再用海狗皮作一层罩棚上的顶盖。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15 “</a:t>
            </a: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你要用皂荚木作帐幕的竖板。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16 </a:t>
            </a: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每块要长十肘，宽一肘半。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17 </a:t>
            </a: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每块必有两榫相对，帐幕一切的板都要这样作。</a:t>
            </a:r>
          </a:p>
        </p:txBody>
      </p:sp>
    </p:spTree>
    <p:extLst>
      <p:ext uri="{BB962C8B-B14F-4D97-AF65-F5344CB8AC3E}">
        <p14:creationId xmlns:p14="http://schemas.microsoft.com/office/powerpoint/2010/main" val="270902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3600" b="1" u="sng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【</a:t>
            </a:r>
            <a:r>
              <a:rPr lang="zh-CN" altLang="en-US" sz="3600" b="1" u="sng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出埃及记 </a:t>
            </a:r>
            <a:r>
              <a:rPr lang="en-US" altLang="zh-CN" sz="3600" b="1" u="sng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26:1-37】</a:t>
            </a:r>
            <a:endParaRPr lang="en-US" altLang="zh-CN" sz="3600" b="1" u="sng" kern="10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18 </a:t>
            </a: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帐幕的南面要作板二十块。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19 </a:t>
            </a: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在这二十块板底下要作四十个带卯的银座，两卯接这块板上的两榫，两卯接那块板上的两榫。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20 </a:t>
            </a: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帐幕第二面，就是北面，也要作板二十块，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21 </a:t>
            </a: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和带卯的银座四十个。这板底下有两卯，那板底下也有两卯</a:t>
            </a:r>
            <a:r>
              <a:rPr lang="zh-CN" altLang="en-US" sz="36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。</a:t>
            </a:r>
            <a:endParaRPr lang="en-US" altLang="zh-CN" sz="3600" b="1" kern="100" dirty="0" smtClean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36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22 </a:t>
            </a: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帐幕的后面，就是西面，要作板六块。</a:t>
            </a:r>
          </a:p>
        </p:txBody>
      </p:sp>
    </p:spTree>
    <p:extLst>
      <p:ext uri="{BB962C8B-B14F-4D97-AF65-F5344CB8AC3E}">
        <p14:creationId xmlns:p14="http://schemas.microsoft.com/office/powerpoint/2010/main" val="415410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3600" b="1" u="sng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【</a:t>
            </a:r>
            <a:r>
              <a:rPr lang="zh-CN" altLang="en-US" sz="3600" b="1" u="sng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出埃及记 </a:t>
            </a:r>
            <a:r>
              <a:rPr lang="en-US" altLang="zh-CN" sz="3600" b="1" u="sng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26:1-37】</a:t>
            </a:r>
            <a:endParaRPr lang="en-US" altLang="zh-CN" sz="3600" b="1" u="sng" kern="10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23 </a:t>
            </a: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帐幕后面的拐角要作板两块。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24 </a:t>
            </a: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板的下半截要双的，上半截要整的，直顶到第一个环子，两块都要这样作两个拐角。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25 </a:t>
            </a: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必有八块板和十六个带卯的银座。这板底下有两卯，那板底下也有两卯。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26 “</a:t>
            </a: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你要用皂荚木作闩。为帐幕这面的板作五闩，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27 </a:t>
            </a: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为帐幕那面的板作五闩，又为帐幕后面的板作五闩。</a:t>
            </a:r>
          </a:p>
        </p:txBody>
      </p:sp>
    </p:spTree>
    <p:extLst>
      <p:ext uri="{BB962C8B-B14F-4D97-AF65-F5344CB8AC3E}">
        <p14:creationId xmlns:p14="http://schemas.microsoft.com/office/powerpoint/2010/main" val="18677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3600" b="1" u="sng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【</a:t>
            </a:r>
            <a:r>
              <a:rPr lang="zh-CN" altLang="en-US" sz="3600" b="1" u="sng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出埃及记 </a:t>
            </a:r>
            <a:r>
              <a:rPr lang="en-US" altLang="zh-CN" sz="3600" b="1" u="sng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26:1-37】</a:t>
            </a:r>
            <a:endParaRPr lang="en-US" altLang="zh-CN" sz="3600" b="1" u="sng" kern="10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28 </a:t>
            </a: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板腰间的中闩要从这一头通到那一头。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29 </a:t>
            </a: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板要用金子包裹，又要作板上的金环套闩，闩也要用金子包裹。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30 </a:t>
            </a: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要照着在山上指示你的样式立起帐幕。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31 “</a:t>
            </a: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你要用蓝色、紫色、朱红色线和捻的细麻织幔子，以巧匠的手工绣上基路伯</a:t>
            </a:r>
            <a:r>
              <a:rPr lang="zh-CN" altLang="en-US" sz="36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。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36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32 </a:t>
            </a:r>
            <a:r>
              <a:rPr lang="zh-CN" altLang="en-US" sz="36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要把幔子挂在四根包金的皂荚木柱子上，柱子上当有金钩，柱子安在四个带卯的银座上。</a:t>
            </a:r>
            <a:endParaRPr lang="zh-CN" altLang="en-US" sz="3600" b="1" kern="10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3600" b="1" u="sng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【</a:t>
            </a:r>
            <a:r>
              <a:rPr lang="zh-CN" altLang="en-US" sz="3600" b="1" u="sng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出埃及记 </a:t>
            </a:r>
            <a:r>
              <a:rPr lang="en-US" altLang="zh-CN" sz="3600" b="1" u="sng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26:1-37】</a:t>
            </a:r>
            <a:endParaRPr lang="en-US" altLang="zh-CN" sz="3600" b="1" u="sng" kern="10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33 </a:t>
            </a: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要使幔子垂在钩子下，把法柜抬进幔子内，这幔子要将圣所和至圣所隔开。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34 </a:t>
            </a: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又要把施恩座安在至圣所内的法柜上。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35 </a:t>
            </a: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把桌子安在幔子外帐幕的北面，把灯台安在帐幕的南面，彼此相对。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36 “</a:t>
            </a: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你要拿蓝色、紫色、朱红色线和捻的细麻，用绣花的手工织帐幕的门帘</a:t>
            </a:r>
            <a:r>
              <a:rPr lang="zh-CN" altLang="en-US" sz="36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。</a:t>
            </a:r>
            <a:endParaRPr lang="zh-CN" altLang="en-US" sz="3600" b="1" kern="10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30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3600" b="1" u="sng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【</a:t>
            </a:r>
            <a:r>
              <a:rPr lang="zh-CN" altLang="en-US" sz="3600" b="1" u="sng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出埃及记 </a:t>
            </a:r>
            <a:r>
              <a:rPr lang="en-US" altLang="zh-CN" sz="3600" b="1" u="sng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26:1-37】</a:t>
            </a:r>
            <a:endParaRPr lang="en-US" altLang="zh-CN" sz="3600" b="1" u="sng" kern="10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36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37 </a:t>
            </a:r>
            <a:r>
              <a:rPr lang="zh-CN" altLang="en-US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要用皂荚木为帘子作五根柱子，用金子包裹，柱子上当有金钩，又要为柱子用铜铸造五个带卯的座。”</a:t>
            </a:r>
          </a:p>
        </p:txBody>
      </p:sp>
    </p:spTree>
    <p:extLst>
      <p:ext uri="{BB962C8B-B14F-4D97-AF65-F5344CB8AC3E}">
        <p14:creationId xmlns:p14="http://schemas.microsoft.com/office/powerpoint/2010/main" val="347513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6992</TotalTime>
  <Words>1309</Words>
  <Application>Microsoft Office PowerPoint</Application>
  <PresentationFormat>On-screen Show (4:3)</PresentationFormat>
  <Paragraphs>70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微软雅黑</vt:lpstr>
      <vt:lpstr>新細明體</vt:lpstr>
      <vt:lpstr>宋体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Windows 用户</dc:creator>
  <cp:lastModifiedBy>BCCC</cp:lastModifiedBy>
  <cp:revision>837</cp:revision>
  <dcterms:created xsi:type="dcterms:W3CDTF">2014-02-25T17:54:08Z</dcterms:created>
  <dcterms:modified xsi:type="dcterms:W3CDTF">2019-08-03T03:20:58Z</dcterms:modified>
</cp:coreProperties>
</file>