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1079" r:id="rId2"/>
    <p:sldId id="1471" r:id="rId3"/>
    <p:sldId id="1472" r:id="rId4"/>
    <p:sldId id="1473" r:id="rId5"/>
    <p:sldId id="1474" r:id="rId6"/>
    <p:sldId id="1438" r:id="rId7"/>
    <p:sldId id="1468" r:id="rId8"/>
    <p:sldId id="1469" r:id="rId9"/>
    <p:sldId id="1470" r:id="rId10"/>
    <p:sldId id="1475" r:id="rId11"/>
    <p:sldId id="1098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85" d="100"/>
          <a:sy n="85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27:1-21】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你要用皂荚木作坛，这坛要四方的，长五肘，宽五肘，高三肘。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要在坛的四拐角上作四个角，与坛接连一块，用铜把坛包裹。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要作盆，收去坛上的灰，又作铲子、盘子、肉叉子、火鼎；坛上一切的器具都用铜作。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要为坛作一个铜网，在网的四角上作四个铜环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灯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与油（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不灭的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常备的油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幕的建造必须严格按神的旨意建造。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7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会幕与今天的教会相似和不同的地方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会幕在以色列人中的作用，讨论今天的教会在世人中应发挥的作用？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27:1-21】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把网安在坛四面的围腰板以下，使网从下达到坛的半腰。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又要用皂荚木为坛作杠，用铜包裹。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这杠要穿在坛两旁的环子内，用以抬坛。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要用板作坛，坛是空的，都照着在山上指示你的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样式作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你要作帐幕的院子，院子的南面要用捻的细麻作帷子，长一百肘。</a:t>
            </a:r>
          </a:p>
        </p:txBody>
      </p:sp>
    </p:spTree>
    <p:extLst>
      <p:ext uri="{BB962C8B-B14F-4D97-AF65-F5344CB8AC3E}">
        <p14:creationId xmlns:p14="http://schemas.microsoft.com/office/powerpoint/2010/main" val="86793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27:1-21】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帷子的柱子要二十根，带卯的铜座二十个，柱子上的钩子和杆子都要用银子作。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北面也当有帷子，长一百肘，帷子的柱子二十根，带卯的铜座二十个，柱子上的钩子和杆子都要用银子作。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院子的西面当有帷子，宽五十肘。帷子的柱子十根，带卯的座十个。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院子的东面要宽五十肘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9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27:1-21】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门这边的帷子要十五肘，帷子的柱子三根，带卯的座三个；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门那边的帷子也要十五肘，帷子的柱子三根，带卯的座三个。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院子的门当有帘子，长二十肘，要拿蓝色、紫色、朱红色线和捻的细麻，用绣花的手工织成，柱子四根，带卯的座四个。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院子四围一切的柱子都要用银杆连络，柱子上的钩子要用银作，带卯的座要用铜作。</a:t>
            </a:r>
          </a:p>
        </p:txBody>
      </p:sp>
    </p:spTree>
    <p:extLst>
      <p:ext uri="{BB962C8B-B14F-4D97-AF65-F5344CB8AC3E}">
        <p14:creationId xmlns:p14="http://schemas.microsoft.com/office/powerpoint/2010/main" val="87429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27:1-21】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院子要长一百肘，宽五十肘，高五肘，帷子要用捻的细麻作，带卯的座要用铜作。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帐幕各样用处的器具，并帐幕一切的橛子，和院子里一切的橛子都要用铜作。”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你要吩咐以色列人，把那为点灯捣成的清橄榄油拿来给你，使灯常常点着。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在会幕中法柜前的幔外，亚伦和他的儿子，从晚上到早晨，要在耶和华面前经理这灯，这要作以色列人世世代代永远的定例。”</a:t>
            </a:r>
          </a:p>
        </p:txBody>
      </p:sp>
    </p:spTree>
    <p:extLst>
      <p:ext uri="{BB962C8B-B14F-4D97-AF65-F5344CB8AC3E}">
        <p14:creationId xmlns:p14="http://schemas.microsoft.com/office/powerpoint/2010/main" val="28349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燔祭坛（二七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会幕的院子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，帷子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灯油（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https://bible.fhl.net/img/isa/law-7b1.gif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0"/>
            <a:ext cx="54006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4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人来到神面前的第一步（献赎罪祭）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祭之地（祭牲成为罪人的赎罪祭）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主耶稣是赎罪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“祭坛”预表主耶稣的十字架）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蒙主耶稣救赎的人（我们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要将自己献在神的祭坛上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祭坛的四角（拯救的角）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7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会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幕的院子（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9-19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选民的院子（教会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扩张的会幕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6878</TotalTime>
  <Words>627</Words>
  <Application>Microsoft Office PowerPoint</Application>
  <PresentationFormat>全屏显示(4:3)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838</cp:revision>
  <dcterms:created xsi:type="dcterms:W3CDTF">2014-02-25T17:54:08Z</dcterms:created>
  <dcterms:modified xsi:type="dcterms:W3CDTF">2019-08-09T17:00:54Z</dcterms:modified>
</cp:coreProperties>
</file>