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8"/>
  </p:notesMasterIdLst>
  <p:handoutMasterIdLst>
    <p:handoutMasterId r:id="rId19"/>
  </p:handoutMasterIdLst>
  <p:sldIdLst>
    <p:sldId id="1079" r:id="rId2"/>
    <p:sldId id="1486" r:id="rId3"/>
    <p:sldId id="1487" r:id="rId4"/>
    <p:sldId id="1488" r:id="rId5"/>
    <p:sldId id="1489" r:id="rId6"/>
    <p:sldId id="1490" r:id="rId7"/>
    <p:sldId id="1491" r:id="rId8"/>
    <p:sldId id="1492" r:id="rId9"/>
    <p:sldId id="1493" r:id="rId10"/>
    <p:sldId id="1494" r:id="rId11"/>
    <p:sldId id="1495" r:id="rId12"/>
    <p:sldId id="1496" r:id="rId13"/>
    <p:sldId id="1438" r:id="rId14"/>
    <p:sldId id="1470" r:id="rId15"/>
    <p:sldId id="1483" r:id="rId16"/>
    <p:sldId id="1098" r:id="rId1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38" autoAdjust="0"/>
    <p:restoredTop sz="94660"/>
  </p:normalViewPr>
  <p:slideViewPr>
    <p:cSldViewPr>
      <p:cViewPr varScale="1">
        <p:scale>
          <a:sx n="47" d="100"/>
          <a:sy n="47" d="100"/>
        </p:scale>
        <p:origin x="86" y="8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2019/8/23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2019/8/23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2019/8/23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2019/8/23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2019/8/23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2019/8/23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2019/8/23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2019/8/23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2019/8/23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2019/8/23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2019/8/23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2019/8/23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2019/8/23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2019/8/23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29:1-46】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你使亚伦和他儿子成圣，给我供祭司的职分，要如此行：取一只公牛犊，两只无残疾的公绵羊，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无酵饼和调油的无酵饼，与抹油的无酵薄饼，这都要用细麦面作成。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这饼要装在一个筐子里，连筐子带来，又把公牛和两只公绵羊牵来。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要使亚伦和他儿子到会幕门口来，用水洗身。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29:1-46】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要洁净坛七天，使坛成圣，坛就成为至圣；凡挨着坛的都成为圣。”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38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你每天所要献在坛上的，就是两只一岁的羊羔，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早晨要献这一只，黄昏的时候要献那一只。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和这一只羊羔同献的，要用细面伊法十分之一与捣成的油一欣四分之一调和，又用酒一欣四分之一作为奠祭。</a:t>
            </a:r>
          </a:p>
        </p:txBody>
      </p:sp>
    </p:spTree>
    <p:extLst>
      <p:ext uri="{BB962C8B-B14F-4D97-AF65-F5344CB8AC3E}">
        <p14:creationId xmlns:p14="http://schemas.microsoft.com/office/powerpoint/2010/main" val="57127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29:1-46】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那一只羊羔要在黄昏的时候献上，照着早晨的素祭和奠祭的礼办理，作为献给耶和华馨香的火祭。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这要在耶和华面前、会幕门口，作你们世世代代常献的燔祭。我要在那里与你们相会，和你们说话。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我要在那里与以色列人相会，会幕就要因我的荣耀成为圣。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我要使会幕和坛成圣，也要使亚伦和他的儿子成圣，给我供祭司的职分。</a:t>
            </a:r>
          </a:p>
        </p:txBody>
      </p:sp>
    </p:spTree>
    <p:extLst>
      <p:ext uri="{BB962C8B-B14F-4D97-AF65-F5344CB8AC3E}">
        <p14:creationId xmlns:p14="http://schemas.microsoft.com/office/powerpoint/2010/main" val="85887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29:1-46】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我要住在以色列人中间，作他们的　神。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他们必知道我是耶和华他们的　神，是将他们从埃及地领出来的，为要住在他们中间。我是耶和华他们的　神。”</a:t>
            </a:r>
          </a:p>
        </p:txBody>
      </p:sp>
    </p:spTree>
    <p:extLst>
      <p:ext uri="{BB962C8B-B14F-4D97-AF65-F5344CB8AC3E}">
        <p14:creationId xmlns:p14="http://schemas.microsoft.com/office/powerpoint/2010/main" val="206816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经文简述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祭司分别成圣的祭祀和仪式。（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1-37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常献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的祭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；神应许住在以色列人中间。（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38-46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56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亚伦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和儿子们承接圣职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穿戴圣衣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献赎罪祭（燔祭，火祭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吃赎罪之物（圣物）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被血洒</a:t>
            </a:r>
          </a:p>
        </p:txBody>
      </p:sp>
    </p:spTree>
    <p:extLst>
      <p:ext uri="{BB962C8B-B14F-4D97-AF65-F5344CB8AC3E}">
        <p14:creationId xmlns:p14="http://schemas.microsoft.com/office/powerpoint/2010/main" val="63964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祭司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工作生活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每天献祭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每天吃圣物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1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旧约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祭司的日常生活给今天的基督徒怎样的启示？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耶稣说祂的食物是什么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自己在服侍神（教会）的过程中得饱足得享受的经历？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29:1-46】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要给亚伦穿上内袍和以弗得的外袍，并以弗得，又带上胸牌，束上以弗得巧工织的带子，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把冠冕戴在他头上，将圣冠加在冠冕上。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就把膏油倒在他头上膏他。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要叫他的儿子来，给他们穿上内袍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38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29:1-46】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给亚伦和他儿子束上腰带，包上裹头巾，他们就凭永远的定例得了祭司的职任；又要将亚伦和他儿子分别为圣。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你要把公牛牵到会幕前，亚伦和他儿子要按手在公牛的头上。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你要在耶和华面前，在会幕门口，宰这公牛。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要取些公牛的血，用指头抹在坛的四角上，把血都倒在坛脚那里。</a:t>
            </a:r>
          </a:p>
        </p:txBody>
      </p:sp>
    </p:spTree>
    <p:extLst>
      <p:ext uri="{BB962C8B-B14F-4D97-AF65-F5344CB8AC3E}">
        <p14:creationId xmlns:p14="http://schemas.microsoft.com/office/powerpoint/2010/main" val="97994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29:1-46】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要把一切盖脏的脂油与肝上的网子，并两个腰子和腰子上的脂油，都烧在坛上。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只是公牛的皮、肉、粪都要用火烧在营外；这牛是赎罪祭。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你要牵一只公绵羊来，亚伦和他儿子要按手在这羊的头上。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要宰这羊，把血洒在坛的周围。</a:t>
            </a:r>
          </a:p>
        </p:txBody>
      </p:sp>
    </p:spTree>
    <p:extLst>
      <p:ext uri="{BB962C8B-B14F-4D97-AF65-F5344CB8AC3E}">
        <p14:creationId xmlns:p14="http://schemas.microsoft.com/office/powerpoint/2010/main" val="82335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29:1-46】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要把羊切成块子，洗净五脏和腿，连块子带头，都放在一处。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要把全羊烧在坛上，是给耶和华献的燔祭，是献给耶和华为馨香的火祭。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你要将那一只公绵羊牵来，亚伦和他儿子要按手在羊的头上。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你要宰这羊，取点血抹在亚伦的右耳垂上和他儿子的右耳垂上，又抹在他们右手的大拇指上和右脚的大拇指上，并要把血洒在坛的四围。</a:t>
            </a:r>
          </a:p>
        </p:txBody>
      </p:sp>
    </p:spTree>
    <p:extLst>
      <p:ext uri="{BB962C8B-B14F-4D97-AF65-F5344CB8AC3E}">
        <p14:creationId xmlns:p14="http://schemas.microsoft.com/office/powerpoint/2010/main" val="369510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29:1-46】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你要取点膏油和坛上的血，弹在亚伦和他的衣服上，并他儿子和他儿子的衣服上，他们和他们的衣服就一同成圣。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你要取这羊的脂油和肥尾巴，并盖脏的脂油与肝上的网子，两个腰子和腰子上的脂油并右腿（这是承接圣职所献的羊）。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再从耶和华面前装无酵饼的筐子中取一个饼、一个调油的饼和一个薄饼，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都放在亚伦的手上和他儿子的手上，作为摇祭，在耶和华面前摇一摇。</a:t>
            </a:r>
          </a:p>
        </p:txBody>
      </p:sp>
    </p:spTree>
    <p:extLst>
      <p:ext uri="{BB962C8B-B14F-4D97-AF65-F5344CB8AC3E}">
        <p14:creationId xmlns:p14="http://schemas.microsoft.com/office/powerpoint/2010/main" val="292708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29:1-46】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要从他们手中接过来，烧在耶和华面前坛上的燔祭上，是献给耶和华为馨香的火祭。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你要取亚伦承接圣职所献公羊的胸，作为摇祭，在耶和华面前摇一摇，这就可以作你的份。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那摇祭的胸和举祭的腿，就是承接圣职所摇的、所举的，是归亚伦和他儿子的。这些你都要成为圣，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作亚伦和他子孙从以色列人中永远所得的份，因为是举祭。这要从以色列人的平安祭中，作为献给耶和华的举祭。</a:t>
            </a:r>
          </a:p>
        </p:txBody>
      </p:sp>
    </p:spTree>
    <p:extLst>
      <p:ext uri="{BB962C8B-B14F-4D97-AF65-F5344CB8AC3E}">
        <p14:creationId xmlns:p14="http://schemas.microsoft.com/office/powerpoint/2010/main" val="159494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29:1-46】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亚伦的圣衣要留给他的子孙，可以穿着受膏，又穿着承接圣职。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他的子孙接续他当祭司的，每逢进会幕在圣所供职的时候，要穿七天。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你要将承接圣职所献公羊的肉煮在圣处。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亚伦和他儿子要在会幕门口吃这羊的肉和筐内的饼。</a:t>
            </a:r>
          </a:p>
        </p:txBody>
      </p:sp>
    </p:spTree>
    <p:extLst>
      <p:ext uri="{BB962C8B-B14F-4D97-AF65-F5344CB8AC3E}">
        <p14:creationId xmlns:p14="http://schemas.microsoft.com/office/powerpoint/2010/main" val="109012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Exodus 29:1-46】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他们吃那些赎罪之物，好承接圣职，使他们成圣；只是外人不可吃，因为这是圣物。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那承接圣职所献的肉或饼，若有一点留到早晨，就要用火烧了，不可吃这物，因为是圣物。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你要这样照我一切所吩咐的，向亚伦和他儿子行承接圣职的礼七天。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每天要献公牛一只为赎罪祭。你洁净坛的时候，坛就洁净了，且要用膏抹坛，使坛成圣。</a:t>
            </a:r>
          </a:p>
        </p:txBody>
      </p:sp>
    </p:spTree>
    <p:extLst>
      <p:ext uri="{BB962C8B-B14F-4D97-AF65-F5344CB8AC3E}">
        <p14:creationId xmlns:p14="http://schemas.microsoft.com/office/powerpoint/2010/main" val="2734828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7118</TotalTime>
  <Words>1308</Words>
  <Application>Microsoft Office PowerPoint</Application>
  <PresentationFormat>全屏显示(4:3)</PresentationFormat>
  <Paragraphs>76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3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846</cp:revision>
  <dcterms:created xsi:type="dcterms:W3CDTF">2014-02-25T17:54:08Z</dcterms:created>
  <dcterms:modified xsi:type="dcterms:W3CDTF">2019-08-23T17:51:08Z</dcterms:modified>
</cp:coreProperties>
</file>