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497" r:id="rId3"/>
    <p:sldId id="1498" r:id="rId4"/>
    <p:sldId id="1499" r:id="rId5"/>
    <p:sldId id="1500" r:id="rId6"/>
    <p:sldId id="1501" r:id="rId7"/>
    <p:sldId id="1502" r:id="rId8"/>
    <p:sldId id="1503" r:id="rId9"/>
    <p:sldId id="1504" r:id="rId10"/>
    <p:sldId id="1505" r:id="rId11"/>
    <p:sldId id="1438" r:id="rId12"/>
    <p:sldId id="1470" r:id="rId13"/>
    <p:sldId id="1483" r:id="rId14"/>
    <p:sldId id="1506" r:id="rId15"/>
    <p:sldId id="1507" r:id="rId16"/>
    <p:sldId id="1098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106" y="7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你要用皂荚木作一座烧香的坛。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这坛要四方的，长一肘，宽一肘，高二肘。坛的四角要与坛接连一块。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要用精金把坛的上面，与坛的四围，并坛的四角包裹，又要在坛的四围镶上金牙边。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要作两个金环安在牙子边以下，在坛的两旁，两根横撑上，作为穿杠的用处，以便抬坛。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你们不可按这调和之法为自己作香，要以这香为圣，归耶和华。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凡作香和这香一样，为要闻香味的，这人要从民中剪除。”</a:t>
            </a:r>
          </a:p>
        </p:txBody>
      </p:sp>
    </p:spTree>
    <p:extLst>
      <p:ext uri="{BB962C8B-B14F-4D97-AF65-F5344CB8AC3E}">
        <p14:creationId xmlns:p14="http://schemas.microsoft.com/office/powerpoint/2010/main" val="186595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烧香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的坛（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赎罪银（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11-16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洗濯盆（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17-21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圣膏油和圣香。（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烧香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坛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徒的祈祷（祷告）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祂既拿了书卷，四活物和二十四位长老就俯伏在羔羊面前，各拿着琴和盛满了香的金炉，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这香就是众圣徒的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祈祷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“不可奉上异样的香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赎罪银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要奉献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所有人同价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洗濯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盆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洁净的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圣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膏油和圣洁的香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“这香要取点捣得极细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不可按这调和之法为自己作香，要以这香为圣，归耶和华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。”（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2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规范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的服侍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的规范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服侍的人的规范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规矩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45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自己祷告的经历？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自己（或他人）被神破碎之后流出芬芳的经历？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要用皂荚木作杠，用金包裹。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要把坛放在法柜前的幔子外，对着法柜上的施恩座，就是我要与你相会的地方。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亚伦在坛上要烧馨香料作的香；每早晨他收拾灯的时候，要烧这香。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黄昏点灯的时候，他要在耶和华面前烧这香，作为世世代代常烧的香。</a:t>
            </a:r>
          </a:p>
        </p:txBody>
      </p:sp>
    </p:spTree>
    <p:extLst>
      <p:ext uri="{BB962C8B-B14F-4D97-AF65-F5344CB8AC3E}">
        <p14:creationId xmlns:p14="http://schemas.microsoft.com/office/powerpoint/2010/main" val="266972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在这坛上不可奉上异样的香，不可献燔祭、素祭，也不可浇上奠祭。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亚伦一年一次要在坛的角上行赎罪之礼，他一年一次要用赎罪祭牲的血，在坛上行赎罪之礼，作为世世代代的定例。这坛在耶和华面前为至圣。”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你要按以色列人被数的计算总数。你数的时候，他们各人要为自己的生命把赎价奉给耶和华，免得数的时候在他们中间有灾殃。</a:t>
            </a:r>
          </a:p>
        </p:txBody>
      </p:sp>
    </p:spTree>
    <p:extLst>
      <p:ext uri="{BB962C8B-B14F-4D97-AF65-F5344CB8AC3E}">
        <p14:creationId xmlns:p14="http://schemas.microsoft.com/office/powerpoint/2010/main" val="318164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凡过去归那些被数之人的，每人要按圣所的平，拿银子半舍客勒，这半舍客勒是奉给耶和华的礼物。一舍客勒是二十季拉。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凡过去归那些被数的人，从二十岁以外的，要将这礼物奉给耶和华。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他们为赎生命将礼物奉给耶和华，富足的不可多出，贫穷的也不可少出，各人要出半舍客勒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6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你要从以色列人收这赎罪银，作为会幕的使用，可以在耶和华面前为以色列人作纪念，赎生命。”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你要用铜作洗濯盆和盆座，以便洗濯。要将盆放在会幕和坛的中间，在盆里盛水。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亚伦和他的儿子要在这盆里洗手洗脚。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他们进会幕，或是就近坛前供职，给耶和华献火祭的时候，必用水洗濯，免得死亡。</a:t>
            </a:r>
          </a:p>
        </p:txBody>
      </p:sp>
    </p:spTree>
    <p:extLst>
      <p:ext uri="{BB962C8B-B14F-4D97-AF65-F5344CB8AC3E}">
        <p14:creationId xmlns:p14="http://schemas.microsoft.com/office/powerpoint/2010/main" val="400941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他们洗手洗脚，就免得死亡。这要作亚伦和他后裔世世代代永远的定例。”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你要取上品的香料，就是流质的没药五百舍客勒，香肉桂一半，就是二百五十舍客勒，菖蒲二百五十舍客勒，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桂皮五百舍客勒，都按着圣所的平，又取橄榄油一欣，</a:t>
            </a:r>
          </a:p>
        </p:txBody>
      </p:sp>
    </p:spTree>
    <p:extLst>
      <p:ext uri="{BB962C8B-B14F-4D97-AF65-F5344CB8AC3E}">
        <p14:creationId xmlns:p14="http://schemas.microsoft.com/office/powerpoint/2010/main" val="321114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按作香之法，调和作成圣膏油。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要用这膏油抹会幕和法柜，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桌子与桌子的一切器具，灯台和灯台的器具并香坛，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燔祭坛和坛的一切器具，洗濯盆和盆座。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要使这些物成为圣，好成为至圣，凡挨着的都成为圣。</a:t>
            </a:r>
          </a:p>
        </p:txBody>
      </p:sp>
    </p:spTree>
    <p:extLst>
      <p:ext uri="{BB962C8B-B14F-4D97-AF65-F5344CB8AC3E}">
        <p14:creationId xmlns:p14="http://schemas.microsoft.com/office/powerpoint/2010/main" val="7543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要膏亚伦和他的儿子，使他们成为圣，可以给我供祭司的职分。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你要对以色列人说：‘这油我要世世代代以为圣膏油，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不可倒在别人的身上，也不可按这调和之法作与此相似的。这膏油是圣的，你们也要以为圣。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凡调和与此相似的，或将这膏膏在别人身上的，这人要从民中剪除。’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2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耶和华吩咐摩西说：“你要取馨香的香料，就是拿他弗、施喜列、喜利比拿。这馨香的香料和净乳香，各样要一般大的分量。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你要用这些加上盐，按作香之法，作成清净圣洁的香。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这香要取点捣得极细，放在会幕内法柜前，我要在那里与你相会。你们要以这香为至圣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1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7131</TotalTime>
  <Words>1036</Words>
  <Application>Microsoft Office PowerPoint</Application>
  <PresentationFormat>全屏显示(4:3)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850</cp:revision>
  <dcterms:created xsi:type="dcterms:W3CDTF">2014-02-25T17:54:08Z</dcterms:created>
  <dcterms:modified xsi:type="dcterms:W3CDTF">2019-08-30T18:13:01Z</dcterms:modified>
</cp:coreProperties>
</file>