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1079" r:id="rId2"/>
    <p:sldId id="1508" r:id="rId3"/>
    <p:sldId id="1509" r:id="rId4"/>
    <p:sldId id="1510" r:id="rId5"/>
    <p:sldId id="1511" r:id="rId6"/>
    <p:sldId id="1438" r:id="rId7"/>
    <p:sldId id="1470" r:id="rId8"/>
    <p:sldId id="1483" r:id="rId9"/>
    <p:sldId id="1506" r:id="rId10"/>
    <p:sldId id="1098" r:id="rId1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114" y="11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2019/9/6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31:1-18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看哪，犹大支派中户珥的孙子、乌利的儿子比撒列，我已经提他的名召他。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我也以我的灵充满了他，使他有智慧，有聪明，有知识，能作各样的工，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能想出巧工，用金、银、铜制造各物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又能刻宝石，可以镶嵌，能雕刻木头，能作各样的工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将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本章中的“巧匠”与创世记第四章该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隐“知名的”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后代进行对比，讨论他们的异同以及他们对后世的影响？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圣经的人物事例，说明神是怎样使得“凡心里有智慧的，我更使他们有智慧，能作我一切所吩咐的”（出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自己（或身边弟兄姊妹）从神得智慧并被神所用的事例？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31:1-18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我分派但支派中亚希撒抹的儿子亚何利亚伯与他同工。凡心里有智慧的，我更使他们有智慧，能作我一切所吩咐的，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就是会幕和法柜，并其上的施恩座，与会幕中一切的器具；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桌子和桌子的器具，精金的灯台和灯台的一切器具并香坛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燔祭坛和坛的一切器具，并洗濯盆与盆座；</a:t>
            </a:r>
          </a:p>
        </p:txBody>
      </p:sp>
    </p:spTree>
    <p:extLst>
      <p:ext uri="{BB962C8B-B14F-4D97-AF65-F5344CB8AC3E}">
        <p14:creationId xmlns:p14="http://schemas.microsoft.com/office/powerpoint/2010/main" val="127538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31:1-18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精工作的礼服，和祭司亚伦并他儿子用以供祭司职分的圣衣；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膏油和为圣所用馨香的香料。他们都要照我一切所吩咐的去作。”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你要吩咐以色列人说：‘你们务要守我的安息日，因为这是你我之间世世代代的证据，使你们知道我耶和华是叫你们成为圣的。</a:t>
            </a:r>
          </a:p>
        </p:txBody>
      </p:sp>
    </p:spTree>
    <p:extLst>
      <p:ext uri="{BB962C8B-B14F-4D97-AF65-F5344CB8AC3E}">
        <p14:creationId xmlns:p14="http://schemas.microsoft.com/office/powerpoint/2010/main" val="214343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31:1-18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所以你们要守安息日，以为圣日。凡干犯这日的，必要把他治死；凡在这日作工的，必从民中剪除。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六日要作工，但第七日是安息圣日，是向耶和华守为圣的；凡在安息日作工的，必要把他治死。’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故此，以色列人要世世代代守安息日为永远的约。</a:t>
            </a:r>
          </a:p>
        </p:txBody>
      </p:sp>
    </p:spTree>
    <p:extLst>
      <p:ext uri="{BB962C8B-B14F-4D97-AF65-F5344CB8AC3E}">
        <p14:creationId xmlns:p14="http://schemas.microsoft.com/office/powerpoint/2010/main" val="35715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31:1-18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这是我和以色列人永远的证据，因为六日之内耶和华造天地，第七日便安息舒畅。”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耶和华在西奈山和摩西说完了话，就把两块法版交给他，是　神用指头写的石版。</a:t>
            </a:r>
          </a:p>
        </p:txBody>
      </p:sp>
    </p:spTree>
    <p:extLst>
      <p:ext uri="{BB962C8B-B14F-4D97-AF65-F5344CB8AC3E}">
        <p14:creationId xmlns:p14="http://schemas.microsoft.com/office/powerpoint/2010/main" val="327067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比撒列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亚何利亚伯被召作工。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1-11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安息日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的律例。（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12-17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西领受法版。（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神的工人（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1-11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神呼召使用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神赐给人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智慧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人的智慧应该用来服侍荣耀神</a:t>
            </a:r>
          </a:p>
        </p:txBody>
      </p:sp>
    </p:spTree>
    <p:extLst>
      <p:ext uri="{BB962C8B-B14F-4D97-AF65-F5344CB8AC3E}">
        <p14:creationId xmlns:p14="http://schemas.microsoft.com/office/powerpoint/2010/main" val="63964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安息日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的律例（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12-17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神与选民之间永远的约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选民分别为圣的证据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享受主里的安息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选民藐视圣日的可怕后果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1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摩西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领受法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版（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神颁布给人的永久的诫命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坚硬的石版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责任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林后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3:3b】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用墨写的，乃是用永生　神的灵写的。不是写在石版上，乃是写在心版上。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32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7142</TotalTime>
  <Words>569</Words>
  <Application>Microsoft Office PowerPoint</Application>
  <PresentationFormat>全屏显示(4:3)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853</cp:revision>
  <dcterms:created xsi:type="dcterms:W3CDTF">2014-02-25T17:54:08Z</dcterms:created>
  <dcterms:modified xsi:type="dcterms:W3CDTF">2019-09-06T19:14:37Z</dcterms:modified>
</cp:coreProperties>
</file>