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1079" r:id="rId2"/>
    <p:sldId id="1594" r:id="rId3"/>
    <p:sldId id="1595" r:id="rId4"/>
    <p:sldId id="1596" r:id="rId5"/>
    <p:sldId id="1597" r:id="rId6"/>
    <p:sldId id="1598" r:id="rId7"/>
    <p:sldId id="1599" r:id="rId8"/>
    <p:sldId id="1600" r:id="rId9"/>
    <p:sldId id="1601" r:id="rId10"/>
    <p:sldId id="1438" r:id="rId11"/>
    <p:sldId id="1470" r:id="rId12"/>
    <p:sldId id="1563" r:id="rId13"/>
    <p:sldId id="1098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86" y="7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2019/11/15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正月初一日，你要立起帐幕。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把法柜安放在里面，用幔子将柜遮掩。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把桌子搬进去，摆设上面的物。把灯台搬进去，点其上的灯。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把烧香的金坛安在法柜前，挂上帐幕的门帘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把燔祭坛安在帐幕门前。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照耶和华所吩咐他的。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	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命令摩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．所有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的这些，都按着神的旨意完成（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16-33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荣光充满了会幕，摩西不能进会幕。（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34-38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节等）。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设立会幕</a:t>
            </a:r>
            <a:endParaRPr lang="en-US" altLang="zh-CN" sz="3600" b="1" u="sng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	严格按着神设立的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顺序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	先洁净，再被神使用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物件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人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．顺服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神的旨意，超越环境的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限制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神荣耀的同在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顺服神，就得见神荣耀的同在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神的掌权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神的带领保守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神的饶恕赦免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以马内利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神的殿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新天新地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神人同住</a:t>
            </a:r>
          </a:p>
        </p:txBody>
      </p:sp>
    </p:spTree>
    <p:extLst>
      <p:ext uri="{BB962C8B-B14F-4D97-AF65-F5344CB8AC3E}">
        <p14:creationId xmlns:p14="http://schemas.microsoft.com/office/powerpoint/2010/main" val="25847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圣经经文，思想讨论神行事（施行救赎计划）的顺序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圣经中神先洁净人（使人认罪悔改），再使用人的例子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自己所经历的“神同在”的时刻？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把洗濯盆安在会幕和坛的中间，在盆里盛水。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又在四围立院帷，把院子的门帘挂上。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用膏油把帐幕和其中所有的都抹上，使帐幕和一切器具成圣，就都成圣；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又要抹燔祭坛和一切器具使坛成圣，就都成为至圣；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要抹洗濯盆和盆座，使盆成圣。</a:t>
            </a:r>
          </a:p>
        </p:txBody>
      </p:sp>
    </p:spTree>
    <p:extLst>
      <p:ext uri="{BB962C8B-B14F-4D97-AF65-F5344CB8AC3E}">
        <p14:creationId xmlns:p14="http://schemas.microsoft.com/office/powerpoint/2010/main" val="75932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要使亚伦和他儿子到会幕门口来，用水洗身。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要给亚伦穿上圣衣，又膏他，使他成圣，可以给我供祭司的职分；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又要使他儿子来，给他们穿上内袍。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怎样膏他们的父亲，也要照样膏他们，使他们给我供祭司的职分。他们世世代代凡受膏的，就永远当祭司的职任。”</a:t>
            </a:r>
          </a:p>
        </p:txBody>
      </p:sp>
    </p:spTree>
    <p:extLst>
      <p:ext uri="{BB962C8B-B14F-4D97-AF65-F5344CB8AC3E}">
        <p14:creationId xmlns:p14="http://schemas.microsoft.com/office/powerpoint/2010/main" val="86707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摩西这样行，都是照耶和华所吩咐他的。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第二年正月初一日，帐幕就立起来。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摩西立起帐幕，安上带卯的座，立上板，穿上闩，立起柱子；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在帐幕以上搭罩棚，把罩棚的顶盖，盖在其上，是照耶和华所吩咐他的。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又把法版放在柜里，把杠穿在柜的两旁，把施恩座安在柜上。</a:t>
            </a:r>
          </a:p>
        </p:txBody>
      </p:sp>
    </p:spTree>
    <p:extLst>
      <p:ext uri="{BB962C8B-B14F-4D97-AF65-F5344CB8AC3E}">
        <p14:creationId xmlns:p14="http://schemas.microsoft.com/office/powerpoint/2010/main" val="138113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把柜抬进帐幕，挂上遮掩柜的幔子，把法柜遮掩了，是照耶和华所吩咐他的。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又把桌子安在会幕内，在帐幕北边，在幔子外，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在桌子上将饼陈设在耶和华面前，是照耶和华所吩咐他的。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又把灯台安在会幕内，在帐幕南边，与桌子相对，</a:t>
            </a:r>
          </a:p>
        </p:txBody>
      </p:sp>
    </p:spTree>
    <p:extLst>
      <p:ext uri="{BB962C8B-B14F-4D97-AF65-F5344CB8AC3E}">
        <p14:creationId xmlns:p14="http://schemas.microsoft.com/office/powerpoint/2010/main" val="126666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在耶和华面前点灯，是照耶和华所吩咐他的。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把金坛安在会幕内的幔子前，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在坛上烧了馨香料作的香，是照耶和华所吩咐他的。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又挂上帐幕的门帘。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在会幕的帐幕门前，安设燔祭坛，把燔祭和素祭献在其上，是照耶和华所吩咐他的。</a:t>
            </a:r>
          </a:p>
        </p:txBody>
      </p:sp>
    </p:spTree>
    <p:extLst>
      <p:ext uri="{BB962C8B-B14F-4D97-AF65-F5344CB8AC3E}">
        <p14:creationId xmlns:p14="http://schemas.microsoft.com/office/powerpoint/2010/main" val="1898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把洗濯盆安在会幕和坛的中间，盆中盛水，以便洗濯。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摩西和亚伦并亚伦的儿子，在这盆里洗手洗脚。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他们进会幕，或就近坛的时候，便都洗濯，是照耶和华所吩咐他的。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在帐幕和坛的四围，立了院帷，把院子的门帘挂上。这样，摩西就完了工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当时，云彩遮盖会幕，耶和华的荣光就充满了帐幕。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摩西不能进会幕，因为云彩停在其上，并且耶和华的荣光充满了帐幕。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每逢云彩从帐幕收上去，以色列人就起程前往；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云彩若不收上去，他们就不起程，直等到云彩收上去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28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日间，耶和华的云彩是在帐幕以上；夜间，云中有火，在以色列全家的眼前，在他们所行的路上都是这样。</a:t>
            </a:r>
          </a:p>
        </p:txBody>
      </p:sp>
    </p:spTree>
    <p:extLst>
      <p:ext uri="{BB962C8B-B14F-4D97-AF65-F5344CB8AC3E}">
        <p14:creationId xmlns:p14="http://schemas.microsoft.com/office/powerpoint/2010/main" val="417311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7513</TotalTime>
  <Words>868</Words>
  <Application>Microsoft Office PowerPoint</Application>
  <PresentationFormat>全屏显示(4:3)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891</cp:revision>
  <dcterms:created xsi:type="dcterms:W3CDTF">2014-02-25T17:54:08Z</dcterms:created>
  <dcterms:modified xsi:type="dcterms:W3CDTF">2019-11-15T19:04:47Z</dcterms:modified>
</cp:coreProperties>
</file>