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1079" r:id="rId2"/>
    <p:sldId id="1613" r:id="rId3"/>
    <p:sldId id="1614" r:id="rId4"/>
    <p:sldId id="1615" r:id="rId5"/>
    <p:sldId id="1622" r:id="rId6"/>
    <p:sldId id="1623" r:id="rId7"/>
    <p:sldId id="1624" r:id="rId8"/>
    <p:sldId id="1625" r:id="rId9"/>
    <p:sldId id="1626" r:id="rId10"/>
    <p:sldId id="1627" r:id="rId11"/>
    <p:sldId id="1098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47" d="100"/>
          <a:sy n="47" d="100"/>
        </p:scale>
        <p:origin x="86" y="8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2020/1/3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理解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利未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记教导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从拜金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牛偶像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的罪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中认罪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悔改之后的以色列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怎样与圣洁的神同住（同行）。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利未记通过三个方面教导以色列人（选民）认识神的圣洁：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制度；律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例规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条；刑罚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神对以色列人（选民）的心意：要分别为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圣作神的百姓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献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祭的预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表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10:4-14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19-20】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弟兄们，我们既因耶稣的血得以坦然进入至圣所，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是藉着他给我们开了一条又新、又活的路从幔子经过，这幔子就是他的身体。</a:t>
            </a:r>
          </a:p>
        </p:txBody>
      </p:sp>
    </p:spTree>
    <p:extLst>
      <p:ext uri="{BB962C8B-B14F-4D97-AF65-F5344CB8AC3E}">
        <p14:creationId xmlns:p14="http://schemas.microsoft.com/office/powerpoint/2010/main" val="11017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根据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利未记有关献祭的经文，讨论我们今天应该怎样过一个合神心意的“献祭”的基督徒（选民）的生活？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重新开始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以色列人（选民）怎样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从堕落犯罪中认罪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悔改之后，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重新开始一个合神心意的新的生活呢？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第一步，献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21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献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祭的定规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最好的献上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无瑕疵的献上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甘心献上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公开的献祭（人前的见证，信心与行为的统一）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无掺杂的献上（素祭中不可有酵和蜜）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完全按神的定规献上</a:t>
            </a:r>
          </a:p>
        </p:txBody>
      </p:sp>
    </p:spTree>
    <p:extLst>
      <p:ext uri="{BB962C8B-B14F-4D97-AF65-F5344CB8AC3E}">
        <p14:creationId xmlns:p14="http://schemas.microsoft.com/office/powerpoint/2010/main" val="412960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献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祭的预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表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9:19-28】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因为摩西当日照着律法将各样诫命传给众百姓，就拿朱红色绒和牛膝草，把牛犊、山羊的血和水洒在书上，又洒在众百姓身上，说：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这血就是　神与你们立约的凭据。”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他又照样把血洒在帐幕和各样器皿上。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按着律法，凡物差不多都是用血洁净的，若不流血，罪就不得赦免了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19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9:19-28】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照着天上样式作的物件，必须用这些祭物去洁净；但那天上的本物自然当用更美的祭物去洁净。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因为基督并不是进了人手所造的圣所（这不过是真圣所的影像），乃是进了天堂，如今为我们显在　神面前；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也不是多次将自己献上，像那大祭司每年带着牛羊的血进入圣所（“牛羊的血”原文作“不是自己的血”）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51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献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祭的预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表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9:19-28】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如果这样，他从创世以来，就必多次受苦了；但如今在这末世显现一次，把自己献为祭，好除掉罪。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按着定命，人人都有一死，死后且有审判。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像这样，基督既然一次被献，担当了多人的罪，将来要向那等候他的人第二次显现，并与罪无关，乃是为拯救他们。</a:t>
            </a:r>
          </a:p>
        </p:txBody>
      </p:sp>
    </p:spTree>
    <p:extLst>
      <p:ext uri="{BB962C8B-B14F-4D97-AF65-F5344CB8AC3E}">
        <p14:creationId xmlns:p14="http://schemas.microsoft.com/office/powerpoint/2010/main" val="261838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献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祭的预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表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10:4-14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19-20】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因为公牛和山羊的血断不能除罪。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所以，基督到世上来的时候，就说：“　神啊，祭物和礼物是你不愿意的，你曾给我预备了身体。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燔祭和赎罪祭是你不喜欢的。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那时我说：‘　神啊，我来了，为要照你的旨意行，我的事在经卷上已经记载了。’”</a:t>
            </a:r>
          </a:p>
        </p:txBody>
      </p:sp>
    </p:spTree>
    <p:extLst>
      <p:ext uri="{BB962C8B-B14F-4D97-AF65-F5344CB8AC3E}">
        <p14:creationId xmlns:p14="http://schemas.microsoft.com/office/powerpoint/2010/main" val="283295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献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祭的预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表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10:4-14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19-20】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以上说：“祭物和礼物，燔祭和赎罪祭，是你不愿意的，也是你不喜欢的（这都是按着律法献的）。”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后又说：“我来了为要照你的旨意行。”可见他是除去在先的，为要立定在后的。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我们凭这旨意，靠耶稣基督只一次献上他的身体，就得以成圣。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凡祭司天天站着侍奉　神，屡次献上一样的祭物，这祭物永不能除罪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46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献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祭的预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表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10:4-14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19-20】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但基督献了一次永远的赎罪祭，就在　神的右边坐下了，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从此等候他仇敌成了他的脚凳。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因为他一次献祭，便叫那得以成圣的人永远完全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7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7588</TotalTime>
  <Words>513</Words>
  <Application>Microsoft Office PowerPoint</Application>
  <PresentationFormat>全屏显示(4:3)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907</cp:revision>
  <dcterms:created xsi:type="dcterms:W3CDTF">2014-02-25T17:54:08Z</dcterms:created>
  <dcterms:modified xsi:type="dcterms:W3CDTF">2020-01-03T21:48:08Z</dcterms:modified>
</cp:coreProperties>
</file>