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1079" r:id="rId2"/>
    <p:sldId id="1633" r:id="rId3"/>
    <p:sldId id="1634" r:id="rId4"/>
    <p:sldId id="1635" r:id="rId5"/>
    <p:sldId id="1636" r:id="rId6"/>
    <p:sldId id="1637" r:id="rId7"/>
    <p:sldId id="1638" r:id="rId8"/>
    <p:sldId id="1639" r:id="rId9"/>
    <p:sldId id="1640" r:id="rId10"/>
    <p:sldId id="1614" r:id="rId11"/>
    <p:sldId id="1615" r:id="rId12"/>
    <p:sldId id="1641" r:id="rId13"/>
    <p:sldId id="1642" r:id="rId14"/>
    <p:sldId id="1643" r:id="rId15"/>
    <p:sldId id="1644" r:id="rId16"/>
    <p:sldId id="1645" r:id="rId17"/>
    <p:sldId id="1098" r:id="rId1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60" d="100"/>
          <a:sy n="60" d="100"/>
        </p:scale>
        <p:origin x="48" y="7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2020/1/17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你晓谕以色列人说：若有人在耶和华所吩咐不可行的什么事上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误犯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了一件，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或是受膏的祭司犯罪，使百姓陷在罪里，就当为他所犯的罪，把没有残疾的公牛犊献给耶和华为赎罪祭。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他要牵公牛到会幕门口，在耶和华面前按手在牛的头上，把牛宰于耶和华面前。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利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未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记四章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经文简述：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祭司误犯了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罪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赎罪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全会众误犯了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罪的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赎罪祭。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(13-21)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官长误犯了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罪的赎罪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22-26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普通人误犯了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罪的赎罪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27-35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1296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赎罪祭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新祭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犯‘</a:t>
            </a:r>
            <a:r>
              <a:rPr lang="en-US" altLang="zh-CN" sz="36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Shagagah’unintentional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献祭人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祭物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献祭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方式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19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赎罪祭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犯‘</a:t>
            </a:r>
            <a:r>
              <a:rPr lang="en-US" altLang="zh-CN" sz="3600" b="1" kern="100" dirty="0" err="1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Shagagah’unintentional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无知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的罪（利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4:3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、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疏忽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的罪（利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5:1-4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5:17】“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若有人犯罪，行了耶和华所吩咐不可行的什么事，他虽然不知道，还是有了罪，就要担当他的罪孽。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4:17】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人若知道行善，却不去行，这就是他的罪了。</a:t>
            </a:r>
          </a:p>
        </p:txBody>
      </p:sp>
    </p:spTree>
    <p:extLst>
      <p:ext uri="{BB962C8B-B14F-4D97-AF65-F5344CB8AC3E}">
        <p14:creationId xmlns:p14="http://schemas.microsoft.com/office/powerpoint/2010/main" val="40081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赎罪祭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献祭人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受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膏的祭司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全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会众</a:t>
            </a: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官长</a:t>
            </a: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 algn="just">
              <a:lnSpc>
                <a:spcPct val="120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个人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（平民）</a:t>
            </a:r>
          </a:p>
        </p:txBody>
      </p:sp>
    </p:spTree>
    <p:extLst>
      <p:ext uri="{BB962C8B-B14F-4D97-AF65-F5344CB8AC3E}">
        <p14:creationId xmlns:p14="http://schemas.microsoft.com/office/powerpoint/2010/main" val="287356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赎罪祭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祭物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祭司和长老要献上公牛；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领袖要献上公山羊；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平民可以献上各种祭物，如母山羊、母绵羊、两只斑鸠或雏鸽，或是一公斤细面。（利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</a:t>
            </a: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39351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赎罪祭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献祭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方式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大祭司犯罪：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全会众犯罪（由长老代表献祭）：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官长和平民个人犯罪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犯罪人要按手在祭牲头上。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宰杀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弹（洒）血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油脂烧在燔祭坛上</a:t>
            </a:r>
          </a:p>
          <a:p>
            <a:pPr marL="457200" lvl="1" indent="0" algn="just">
              <a:lnSpc>
                <a:spcPct val="120000"/>
              </a:lnSpc>
              <a:buNone/>
            </a:pPr>
            <a:r>
              <a:rPr lang="zh-CN" altLang="en-US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祭牲的肉全部焚烧</a:t>
            </a:r>
          </a:p>
        </p:txBody>
      </p:sp>
    </p:spTree>
    <p:extLst>
      <p:ext uri="{BB962C8B-B14F-4D97-AF65-F5344CB8AC3E}">
        <p14:creationId xmlns:p14="http://schemas.microsoft.com/office/powerpoint/2010/main" val="99376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赎罪祭的意义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让人知罪，祈求赦罪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让人认识到罪带来可怕的后果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让人认识到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着祭司的献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祭，和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祭牲的牺牲，罪可得赦免。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预表主耶稣基督作赎罪祭</a:t>
            </a:r>
          </a:p>
        </p:txBody>
      </p:sp>
    </p:spTree>
    <p:extLst>
      <p:ext uri="{BB962C8B-B14F-4D97-AF65-F5344CB8AC3E}">
        <p14:creationId xmlns:p14="http://schemas.microsoft.com/office/powerpoint/2010/main" val="271580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1)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讨论“误犯的罪也算为罪”，这样合理吗？为什么？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2)	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要当众为自己献赎罪祭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，这样好吗？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为什么这样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定规？圣经中还有哪些神所喜悦的（或大用的）人物也有类似的举动（或经历）？给我们带来怎样的启示？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7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3)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赎罪祭牲必须在营外烧成灰烬</a:t>
            </a:r>
            <a:r>
              <a:rPr lang="zh-CN" altLang="en-US" sz="3600" b="1" kern="10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这意味着什么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？给我们怎样的启示？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受膏的祭司要取些公牛的血带到会幕，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把指头蘸于血中，在耶和华面前对着圣所的幔子弹血七次。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又要把些血抹在会幕内耶和华面前香坛的四角上，再把公牛所有的血倒在会幕门口，燔祭坛的脚那里。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要把赎罪祭公牛所有的脂油，乃是盖脏的脂油和脏上所有的脂油，</a:t>
            </a:r>
          </a:p>
        </p:txBody>
      </p:sp>
    </p:spTree>
    <p:extLst>
      <p:ext uri="{BB962C8B-B14F-4D97-AF65-F5344CB8AC3E}">
        <p14:creationId xmlns:p14="http://schemas.microsoft.com/office/powerpoint/2010/main" val="79214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并两个腰子和腰子上的脂油，就是靠腰两旁的脂油，与肝上的网子和腰子，一概取下，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与平安祭公牛上所取的一样。祭司要把这些烧在燔祭的坛上。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公牛的皮和所有的肉并头、腿、脏、腑、粪，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就是全公牛，要搬到营外洁净之地，倒灰之所，用火烧在柴上。</a:t>
            </a:r>
          </a:p>
        </p:txBody>
      </p:sp>
    </p:spTree>
    <p:extLst>
      <p:ext uri="{BB962C8B-B14F-4D97-AF65-F5344CB8AC3E}">
        <p14:creationId xmlns:p14="http://schemas.microsoft.com/office/powerpoint/2010/main" val="271714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以色列全会众，若行了耶和华所吩咐不可行的什么事，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误犯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了罪，是隐而未现、会众看不出来的；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会众一知道所犯的罪，就要献一只公牛犊为赎罪祭，牵到会幕前。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会中的长老就要在耶和华面前按手在牛的头上，将牛在耶和华面前宰了。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受膏的祭司要取些公牛的血带到会幕，</a:t>
            </a:r>
          </a:p>
        </p:txBody>
      </p:sp>
    </p:spTree>
    <p:extLst>
      <p:ext uri="{BB962C8B-B14F-4D97-AF65-F5344CB8AC3E}">
        <p14:creationId xmlns:p14="http://schemas.microsoft.com/office/powerpoint/2010/main" val="152709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把指头蘸于血中，在耶和华面前对着幔子弹血七次。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又要把些血抹在会幕内耶和华面前坛的四角上，再把所有的血倒在会幕门口，燔祭坛的脚那里。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把牛所有的脂油都取下，烧在坛上。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收拾这牛，与那赎罪祭的牛一样。祭司要为他们赎罪，他们必蒙赦免。</a:t>
            </a:r>
          </a:p>
        </p:txBody>
      </p:sp>
    </p:spTree>
    <p:extLst>
      <p:ext uri="{BB962C8B-B14F-4D97-AF65-F5344CB8AC3E}">
        <p14:creationId xmlns:p14="http://schemas.microsoft.com/office/powerpoint/2010/main" val="237939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他要把牛搬到营外烧了，像烧头一个牛一样。这是会众的赎罪祭。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官长若行了耶和华他　神所吩咐不可行的什么事，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误犯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了罪，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所犯的罪自己知道了，就要牵一只没有残疾的公山羊为供物，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按手在羊的头上，宰于耶和华面前，宰燔祭牲的地方。这是赎罪祭。</a:t>
            </a:r>
          </a:p>
        </p:txBody>
      </p:sp>
    </p:spTree>
    <p:extLst>
      <p:ext uri="{BB962C8B-B14F-4D97-AF65-F5344CB8AC3E}">
        <p14:creationId xmlns:p14="http://schemas.microsoft.com/office/powerpoint/2010/main" val="389380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祭司要用指头蘸些赎罪祭牲的血，抹在燔祭坛的四角上，把血倒在燔祭坛的脚那里。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所有的脂油，祭司都要烧在坛上，正如平安祭的脂油一样。至于他的罪，祭司要为他赎了，他必蒙赦免。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民中若有人行了耶和华所吩咐不可行的什么事，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误犯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了罪，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所犯的罪自己知道了，就要为所犯的罪，牵一只没有残疾的母山羊为供物，</a:t>
            </a:r>
          </a:p>
        </p:txBody>
      </p:sp>
    </p:spTree>
    <p:extLst>
      <p:ext uri="{BB962C8B-B14F-4D97-AF65-F5344CB8AC3E}">
        <p14:creationId xmlns:p14="http://schemas.microsoft.com/office/powerpoint/2010/main" val="276977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按手在赎罪祭牲的头上，在那宰燔祭牲的地方宰了。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祭司要用指头蘸些羊的血，抹在燔祭坛的四角上，所有的血都要倒在坛的脚那里。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又要把羊所有的脂油都取下，正如取平安祭牲的脂油一样。祭司要在坛上焚烧，在耶和华面前作为馨香的祭，为他赎罪，他必蒙赦免。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人若牵一只绵羊羔为赎罪祭的供物，必要牵一只没有残疾的母羊，</a:t>
            </a:r>
          </a:p>
        </p:txBody>
      </p:sp>
    </p:spTree>
    <p:extLst>
      <p:ext uri="{BB962C8B-B14F-4D97-AF65-F5344CB8AC3E}">
        <p14:creationId xmlns:p14="http://schemas.microsoft.com/office/powerpoint/2010/main" val="387171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4:1-35】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按手在赎罪祭牲的头上，在那宰燔祭牲的地方宰了作赎罪祭。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祭司要用指头蘸些赎罪祭牲的血，抹在燔祭坛的四角上。所有的血都要倒在坛的脚那里，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又要把所有的脂油都取下，正如取平安祭羊羔的脂油一样。祭司要按献给耶和华火祭的条例，烧在坛上。至于所犯的罪，祭司要为他赎了，他必蒙赦免。”</a:t>
            </a:r>
          </a:p>
        </p:txBody>
      </p:sp>
    </p:spTree>
    <p:extLst>
      <p:ext uri="{BB962C8B-B14F-4D97-AF65-F5344CB8AC3E}">
        <p14:creationId xmlns:p14="http://schemas.microsoft.com/office/powerpoint/2010/main" val="309383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7616</TotalTime>
  <Words>917</Words>
  <Application>Microsoft Office PowerPoint</Application>
  <PresentationFormat>全屏显示(4:3)</PresentationFormat>
  <Paragraphs>94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915</cp:revision>
  <dcterms:created xsi:type="dcterms:W3CDTF">2014-02-25T17:54:08Z</dcterms:created>
  <dcterms:modified xsi:type="dcterms:W3CDTF">2020-01-17T18:55:07Z</dcterms:modified>
</cp:coreProperties>
</file>