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6"/>
  </p:notesMasterIdLst>
  <p:handoutMasterIdLst>
    <p:handoutMasterId r:id="rId27"/>
  </p:handoutMasterIdLst>
  <p:sldIdLst>
    <p:sldId id="1956" r:id="rId2"/>
    <p:sldId id="2058" r:id="rId3"/>
    <p:sldId id="2059" r:id="rId4"/>
    <p:sldId id="2060" r:id="rId5"/>
    <p:sldId id="2061" r:id="rId6"/>
    <p:sldId id="2062" r:id="rId7"/>
    <p:sldId id="2063" r:id="rId8"/>
    <p:sldId id="2064" r:id="rId9"/>
    <p:sldId id="2065" r:id="rId10"/>
    <p:sldId id="2066" r:id="rId11"/>
    <p:sldId id="2067" r:id="rId12"/>
    <p:sldId id="2068" r:id="rId13"/>
    <p:sldId id="2069" r:id="rId14"/>
    <p:sldId id="2070" r:id="rId15"/>
    <p:sldId id="2071" r:id="rId16"/>
    <p:sldId id="2072" r:id="rId17"/>
    <p:sldId id="2073" r:id="rId18"/>
    <p:sldId id="2074" r:id="rId19"/>
    <p:sldId id="1992" r:id="rId20"/>
    <p:sldId id="1912" r:id="rId21"/>
    <p:sldId id="2075" r:id="rId22"/>
    <p:sldId id="2076" r:id="rId23"/>
    <p:sldId id="2079" r:id="rId24"/>
    <p:sldId id="1098" r:id="rId25"/>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3138" autoAdjust="0"/>
    <p:restoredTop sz="94660"/>
  </p:normalViewPr>
  <p:slideViewPr>
    <p:cSldViewPr>
      <p:cViewPr varScale="1">
        <p:scale>
          <a:sx n="47" d="100"/>
          <a:sy n="47" d="100"/>
        </p:scale>
        <p:origin x="48" y="8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2020/7/24</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2020/7/24</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2020/7/24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2020/7/24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2020/7/24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2020/7/24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2020/7/24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2020/7/24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2020/7/24</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2020/7/24</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2020/7/24</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2020/7/24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2020/7/24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2020/7/24</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lnSpcReduction="10000"/>
          </a:bodyPr>
          <a:lstStyle/>
          <a:p>
            <a:pPr marL="0" indent="0" algn="just">
              <a:lnSpc>
                <a:spcPct val="120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利未记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Leviticus 27:1-34】</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耶和华对摩西说：</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Now the Lord spoke to Moses, saying,</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你晓谕以色列人说：人还特许的愿，被许的人要按你所估的价值归给耶和华。</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Speak to the children of Israel, and say to them: ‘When a man consecrates by a vow certain persons to the Lord, according to your valuation,</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26866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10000"/>
          </a:bodyPr>
          <a:lstStyle/>
          <a:p>
            <a:pPr marL="0" indent="0" algn="just">
              <a:lnSpc>
                <a:spcPct val="120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利未记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Leviticus 27:1-34】</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19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将地分别为圣的人，若定要把地赎回，他便要在你所估的价值以外加上五分之一，地就准定归他。</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if he who dedicates the field ever wishes to redeem it, then he must add one-fifth of the money of your valuation to it, and it shall belong to him.</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20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他若不赎回那地，或是将地卖给别人，就再不能赎了。</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But if he does not want to redeem the field, or if he has sold the field to another man, it shall not be redeemed anymore;</a:t>
            </a:r>
          </a:p>
        </p:txBody>
      </p:sp>
    </p:spTree>
    <p:extLst>
      <p:ext uri="{BB962C8B-B14F-4D97-AF65-F5344CB8AC3E}">
        <p14:creationId xmlns:p14="http://schemas.microsoft.com/office/powerpoint/2010/main" val="12934881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10000"/>
          </a:bodyPr>
          <a:lstStyle/>
          <a:p>
            <a:pPr marL="0" indent="0" algn="just">
              <a:lnSpc>
                <a:spcPct val="120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利未记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Leviticus 27:1-34】</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但到了禧年，那地从买主手下出来的时候，就要归耶和华为圣，和永献的地一样，要归祭司为业。</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but the field, when it is released in the Jubilee, shall be holy to the Lord, as a devoted field; it shall be the possession of the priest.</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他若将所买的一块地，不是承受为业的，分别为圣归给耶和华，</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if a man dedicates to the Lord a field which he has bought, which is not the field of his possession,</a:t>
            </a:r>
          </a:p>
        </p:txBody>
      </p:sp>
    </p:spTree>
    <p:extLst>
      <p:ext uri="{BB962C8B-B14F-4D97-AF65-F5344CB8AC3E}">
        <p14:creationId xmlns:p14="http://schemas.microsoft.com/office/powerpoint/2010/main" val="4210867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20000"/>
          </a:bodyPr>
          <a:lstStyle/>
          <a:p>
            <a:pPr marL="0" indent="0" algn="just">
              <a:lnSpc>
                <a:spcPct val="120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利未记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Leviticus 27:1-34】</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祭司就要将你所估的价值给他推算到禧年。当日他要以你所估的价银为圣，归给耶和华。</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the priest shall reckon to him the worth of your valuation, up to the Year of Jubilee, and he shall give your valuation on that day as a holy offering to the Lord.</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到了禧年，那地要归卖主，就是那承受为业的原主。</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In the Year of Jubilee the field shall return to him from whom it was bought, to the one who owned the land as a possession.</a:t>
            </a:r>
          </a:p>
        </p:txBody>
      </p:sp>
    </p:spTree>
    <p:extLst>
      <p:ext uri="{BB962C8B-B14F-4D97-AF65-F5344CB8AC3E}">
        <p14:creationId xmlns:p14="http://schemas.microsoft.com/office/powerpoint/2010/main" val="25441305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10000"/>
          </a:bodyPr>
          <a:lstStyle/>
          <a:p>
            <a:pPr marL="0" indent="0" algn="just">
              <a:lnSpc>
                <a:spcPct val="120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利未记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Leviticus 27:1-34】</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25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凡你所估定的价银，都要按着圣所的平，二十季拉为一舍客勒。</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all your valuations shall be according to the shekel of the sanctuary: twenty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gerahs</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to the shekel.</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26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惟独牲畜中头生的，无论是牛是羊，既归耶和华，谁也不可再分别为圣，因为这是耶和华的。</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But the firstborn of the animals, which should be the Lord’s firstborn, no man shall dedicate; whether it is an ox or sheep, it is the Lord’s.</a:t>
            </a:r>
          </a:p>
        </p:txBody>
      </p:sp>
    </p:spTree>
    <p:extLst>
      <p:ext uri="{BB962C8B-B14F-4D97-AF65-F5344CB8AC3E}">
        <p14:creationId xmlns:p14="http://schemas.microsoft.com/office/powerpoint/2010/main" val="3571110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20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利未记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Leviticus 27:1-34】</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27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若是不洁净的牲畜生的，就要按你所估定的价值，加上五分之一赎回；若不赎回，就要按你所估定的价值卖了。</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if it is an unclean animal, then he shall redeem it according to your valuation, and shall add one-fifth to it; or if it is not redeemed, then it shall be sold according to your valuation</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7711594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10000"/>
          </a:bodyPr>
          <a:lstStyle/>
          <a:p>
            <a:pPr marL="0" indent="0" algn="just">
              <a:lnSpc>
                <a:spcPct val="120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利未记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Leviticus 27:1-34】</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28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但一切永献的，就是人从他所有永献给耶和华的，无论是人，是牲畜，是他承受为业的地，都不可卖，也不可赎。凡永献的是归给耶和华为至圣。</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Nevertheless no devoted offering that a man may devote to the Lord of all that he has, both man and beast, or the field of his possession, shall be sold or redeemed; every devoted offering is most holy to the Lord.</a:t>
            </a:r>
          </a:p>
        </p:txBody>
      </p:sp>
    </p:spTree>
    <p:extLst>
      <p:ext uri="{BB962C8B-B14F-4D97-AF65-F5344CB8AC3E}">
        <p14:creationId xmlns:p14="http://schemas.microsoft.com/office/powerpoint/2010/main" val="36616660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20000"/>
          </a:bodyPr>
          <a:lstStyle/>
          <a:p>
            <a:pPr marL="0" indent="0" algn="just">
              <a:lnSpc>
                <a:spcPct val="120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利未记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Leviticus 27:1-34】</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29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凡从人中当灭的都不可赎，必被治死。</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No person under the ban, who may become doomed to destruction among men, shall be redeemed, but shall surely be put to death.</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30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地上所有的，无论是地上的种子是树上的果子，十分之一是耶和华的，是归给耶和华为圣的。</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all the tithe of the land, whether of the seed of the land or of the fruit of the tree, is the Lord’s. It is holy to the Lord.</a:t>
            </a:r>
          </a:p>
        </p:txBody>
      </p:sp>
    </p:spTree>
    <p:extLst>
      <p:ext uri="{BB962C8B-B14F-4D97-AF65-F5344CB8AC3E}">
        <p14:creationId xmlns:p14="http://schemas.microsoft.com/office/powerpoint/2010/main" val="12553365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10000"/>
          </a:bodyPr>
          <a:lstStyle/>
          <a:p>
            <a:pPr marL="0" indent="0" algn="just">
              <a:lnSpc>
                <a:spcPct val="120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利未记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Leviticus 27:1-34】</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人若要赎这十分之一的什么物，就要加上五分之一。</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If a man wants at all to redeem any of his tithes, he shall add one-fifth to it.</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凡牛群羊群中，一切从杖下经过的，每第十只要归给耶和华为圣。</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concerning the tithe of the herd or the flock, of whatever passes under the rod, the tenth one shall be holy to the Lord.</a:t>
            </a:r>
          </a:p>
        </p:txBody>
      </p:sp>
    </p:spTree>
    <p:extLst>
      <p:ext uri="{BB962C8B-B14F-4D97-AF65-F5344CB8AC3E}">
        <p14:creationId xmlns:p14="http://schemas.microsoft.com/office/powerpoint/2010/main" val="326863145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20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利未记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Leviticus 27:1-34】</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不可问是好是坏，也不可更换；若定要更换，所更换的与本来的牲畜都要成为圣，不可赎回。” </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He shall not inquire whether it is good or bad, nor shall he exchange it; and if he exchanges it at all, then both it and the one exchanged for it shall be holy; it shall not be redeemed.’”</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这就是耶和华在西奈山为以色列人所吩咐摩西的命令。</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These are the commandments which the Lord commanded Moses for the children of Israel on Mount Sinai.</a:t>
            </a:r>
          </a:p>
        </p:txBody>
      </p:sp>
    </p:spTree>
    <p:extLst>
      <p:ext uri="{BB962C8B-B14F-4D97-AF65-F5344CB8AC3E}">
        <p14:creationId xmlns:p14="http://schemas.microsoft.com/office/powerpoint/2010/main" val="40814695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许愿</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的律法，包括以人许愿和以牲畜许愿。（</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1-13</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spcAft>
                <a:spcPts val="0"/>
              </a:spcAft>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以</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房屋和土地许愿。（</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14-25</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spcAft>
                <a:spcPts val="0"/>
              </a:spcAft>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永</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献之物不可赎回。（</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26-33</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spcAft>
                <a:spcPts val="0"/>
              </a:spcAft>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结语</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34</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2160586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a:bodyPr>
          <a:lstStyle/>
          <a:p>
            <a:pPr marL="0" indent="0" algn="just">
              <a:lnSpc>
                <a:spcPct val="120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利未记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Leviticus 27:1-34】</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你估定的从二十岁到六十岁的男人，要按圣所的平，估定价银五十舍客勒；</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if your valuation is of a male from twenty years old up to sixty years old, then your valuation shall be fifty shekels of silver, according to the shekel of the sanctuary.</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若是女人，你要估定三十舍客勒；</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If it is a female, then your valuation shall be thirty shekels;</a:t>
            </a:r>
          </a:p>
        </p:txBody>
      </p:sp>
    </p:spTree>
    <p:extLst>
      <p:ext uri="{BB962C8B-B14F-4D97-AF65-F5344CB8AC3E}">
        <p14:creationId xmlns:p14="http://schemas.microsoft.com/office/powerpoint/2010/main" val="24695161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20000"/>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许愿</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与赎回已献之物</a:t>
            </a:r>
          </a:p>
          <a:p>
            <a:pPr marL="0" indent="0" algn="just">
              <a:lnSpc>
                <a:spcPct val="120000"/>
              </a:lnSpc>
              <a:spcAft>
                <a:spcPts val="0"/>
              </a:spcAft>
              <a:buNone/>
            </a:pP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	不可轻易许愿</a:t>
            </a:r>
          </a:p>
          <a:p>
            <a:pPr marL="0" indent="0" algn="just">
              <a:lnSpc>
                <a:spcPct val="120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传道书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Ecclesiastes 5:4-5】</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你向　神许愿，偿还不可迟延，因他不喜悦愚昧人，所以你许的愿应当偿还。</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When you make a vow to God, do not delay to pay it; For He has no pleasure in fools. Pay what you have vowed—</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5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你许愿不还，不如不许。</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Better not to vow than to vow and not pay.</a:t>
            </a:r>
          </a:p>
        </p:txBody>
      </p:sp>
    </p:spTree>
    <p:extLst>
      <p:ext uri="{BB962C8B-B14F-4D97-AF65-F5344CB8AC3E}">
        <p14:creationId xmlns:p14="http://schemas.microsoft.com/office/powerpoint/2010/main" val="420940802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许愿</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与赎回已献之</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物</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不可轻易</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许愿</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赎回已献之物的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高代价</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永献之物不可赎回</a:t>
            </a:r>
          </a:p>
        </p:txBody>
      </p:sp>
    </p:spTree>
    <p:extLst>
      <p:ext uri="{BB962C8B-B14F-4D97-AF65-F5344CB8AC3E}">
        <p14:creationId xmlns:p14="http://schemas.microsoft.com/office/powerpoint/2010/main" val="340036795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属</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灵的献上与得回</a:t>
            </a:r>
          </a:p>
          <a:p>
            <a:pPr marL="0" indent="0" algn="just">
              <a:lnSpc>
                <a:spcPct val="120000"/>
              </a:lnSpc>
              <a:spcAft>
                <a:spcPts val="0"/>
              </a:spcAft>
              <a:buNone/>
            </a:pP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	献上就是得着</a:t>
            </a:r>
          </a:p>
          <a:p>
            <a:pPr marL="0" indent="0" algn="just">
              <a:lnSpc>
                <a:spcPct val="120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太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Mat 16:24-25】</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于是，耶稣对门徒说：“若有人要跟从我，就当舍己，背起他的十字架，来跟从我。</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Jesus said to His disciples, “If anyone desires to come after Me, let him deny himself, and take up his cross, and follow Me.</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25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因为凡要救自己生命的（“生命”或作“灵魂”。下同），必丧掉生命；凡为我丧掉生命的，必得着生命。</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For whoever desires to save his life will lose it, but whoever loses his life for My sake will find it.</a:t>
            </a:r>
          </a:p>
        </p:txBody>
      </p:sp>
    </p:spTree>
    <p:extLst>
      <p:ext uri="{BB962C8B-B14F-4D97-AF65-F5344CB8AC3E}">
        <p14:creationId xmlns:p14="http://schemas.microsoft.com/office/powerpoint/2010/main" val="182139287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属</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灵的献上与得回</a:t>
            </a:r>
          </a:p>
          <a:p>
            <a:pPr marL="0" indent="0" algn="just">
              <a:lnSpc>
                <a:spcPct val="120000"/>
              </a:lnSpc>
              <a:spcAft>
                <a:spcPts val="0"/>
              </a:spcAft>
              <a:buNone/>
            </a:pP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	一献永献</a:t>
            </a:r>
          </a:p>
          <a:p>
            <a:pPr marL="0" indent="0" algn="just">
              <a:lnSpc>
                <a:spcPct val="120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罗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Rom 12:1-2】</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所以弟兄们，我以　神的慈悲劝你们，将身体献上，当作活祭，是圣洁的，是　神所喜悦的，你们如此侍奉，乃是理所当然的。</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 beseech you therefore, brethren, by the mercies of God, that you present your bodies a living sacrifice, holy, acceptable to God, which is your reasonable service.</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不要效法这个世界，只要心意更新而变化，叫你们察验何为　神的善良、纯全、可喜悦的旨意。</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do not be conformed to this world, but be transformed by the renewing of your mind, that you may prove what is that good and acceptable and perfect will of God.</a:t>
            </a:r>
          </a:p>
        </p:txBody>
      </p:sp>
    </p:spTree>
    <p:extLst>
      <p:ext uri="{BB962C8B-B14F-4D97-AF65-F5344CB8AC3E}">
        <p14:creationId xmlns:p14="http://schemas.microsoft.com/office/powerpoint/2010/main" val="166207031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10000"/>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en-US" altLang="zh-CN" sz="8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列举</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圣经中人向神许愿以及偿还的例子？给今天的我们带来怎样的启发和思考？</a:t>
            </a:r>
          </a:p>
          <a:p>
            <a:pPr marL="742950" indent="-742950" algn="just">
              <a:lnSpc>
                <a:spcPct val="120000"/>
              </a:lnSpc>
              <a:spcAft>
                <a:spcPts val="0"/>
              </a:spcAft>
              <a:buAutoNum type="arabicParenR"/>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结合</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利未记</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27</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章“向神还愿与赎回”的经文，思想亚伯拉罕献以撒的经历，给今天的我们带来怎样的启发和思考？</a:t>
            </a:r>
          </a:p>
          <a:p>
            <a:pPr marL="742950" indent="-742950" algn="just">
              <a:lnSpc>
                <a:spcPct val="120000"/>
              </a:lnSpc>
              <a:spcAft>
                <a:spcPts val="0"/>
              </a:spcAft>
              <a:buAutoNum type="arabicParenR"/>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r>
              <a:rPr lang="zh-CN" altLang="en-US" sz="3600" b="1" kern="100" smtClean="0">
                <a:latin typeface="微软雅黑" panose="020B0503020204020204" pitchFamily="34" charset="-122"/>
                <a:ea typeface="微软雅黑" panose="020B0503020204020204" pitchFamily="34" charset="-122"/>
                <a:cs typeface="Calibri" panose="020F0502020204030204" pitchFamily="34" charset="0"/>
              </a:rPr>
              <a:t>讨论</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用香膏膏主耶稣的女人的付出与收获？给我们带来怎样的启发和思考？</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10000"/>
          </a:bodyPr>
          <a:lstStyle/>
          <a:p>
            <a:pPr marL="0" indent="0" algn="just">
              <a:lnSpc>
                <a:spcPct val="120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利未记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Leviticus 27:1-34】</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5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若是从五岁到二十岁，男子你要估定二十舍客勒，女子估定十舍客勒；</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if from five years old up to twenty years old, then your valuation for a male shall be twenty shekels, and for a female ten shekels;</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6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若是从一月到五岁，男子你要估定五舍客勒，女子估定三舍客勒；</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if from a month old up to five years old, then your valuation for a male shall be five shekels of silver, and for a female your valuation shall be three shekels of silver;</a:t>
            </a:r>
          </a:p>
        </p:txBody>
      </p:sp>
    </p:spTree>
    <p:extLst>
      <p:ext uri="{BB962C8B-B14F-4D97-AF65-F5344CB8AC3E}">
        <p14:creationId xmlns:p14="http://schemas.microsoft.com/office/powerpoint/2010/main" val="42669089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20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利未记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Leviticus 27:1-34】</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7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若是从六十岁以上，男人你要估定十五舍客勒，女人估定十舍客勒。</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if from sixty years old and above, if it is a male, then your valuation shall be fifteen shekels, and for a female ten shekels.</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8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他若贫穷不能照你所估定的价，就要把他带到祭司面前，祭司要按许愿人的力量估定他的价。</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But if he is too poor to pay your valuation, then he shall present himself before the priest, and the priest shall set a value for him; according to the ability of him who vowed, the priest shall value him.</a:t>
            </a:r>
          </a:p>
        </p:txBody>
      </p:sp>
    </p:spTree>
    <p:extLst>
      <p:ext uri="{BB962C8B-B14F-4D97-AF65-F5344CB8AC3E}">
        <p14:creationId xmlns:p14="http://schemas.microsoft.com/office/powerpoint/2010/main" val="7656466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20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利未记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Leviticus 27:1-34】</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9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所许的若是牲畜，就是人献给耶和华为供物的，凡这一类献给耶和华的，都要成为圣。</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If it is an animal that men may bring as an offering to the Lord, all that anyone gives to the Lord shall be holy.</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10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人不可改换，也不可更换；或是好的换坏的，或是坏的换好的。若以牲畜更换牲畜，所许的与所换的都要成为圣。</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He shall not substitute it or exchange it, good for bad or bad for good; and if he at all exchanges animal for animal, then both it and the one exchanged for it shall be holy.</a:t>
            </a:r>
          </a:p>
        </p:txBody>
      </p:sp>
    </p:spTree>
    <p:extLst>
      <p:ext uri="{BB962C8B-B14F-4D97-AF65-F5344CB8AC3E}">
        <p14:creationId xmlns:p14="http://schemas.microsoft.com/office/powerpoint/2010/main" val="4807317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20000"/>
          </a:bodyPr>
          <a:lstStyle/>
          <a:p>
            <a:pPr marL="0" indent="0" algn="just">
              <a:lnSpc>
                <a:spcPct val="120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利未记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Leviticus 27:1-34】</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若牲畜不洁净，是不可献给耶和华为供物的，就要把牲畜安置在祭司面前。</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If it is an unclean animal which they do not offer as a sacrifice to the Lord, then he shall present the animal before the priest;</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祭司就要估定价值，牲畜是好是坏，祭司怎样估定，就要以怎样为是。</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the priest shall set a value for it, whether it is good or bad; as you, the priest, value it, so it shall be.</a:t>
            </a:r>
          </a:p>
        </p:txBody>
      </p:sp>
    </p:spTree>
    <p:extLst>
      <p:ext uri="{BB962C8B-B14F-4D97-AF65-F5344CB8AC3E}">
        <p14:creationId xmlns:p14="http://schemas.microsoft.com/office/powerpoint/2010/main" val="15731099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10000"/>
          </a:bodyPr>
          <a:lstStyle/>
          <a:p>
            <a:pPr marL="0" indent="0" algn="just">
              <a:lnSpc>
                <a:spcPct val="120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利未记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Leviticus 27:1-34】</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他若一定要赎回，就要在你所估定的价值以外加上五分之一。</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But if he wants at all to redeem it, then he must add one-fifth to your valuation.</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人将房屋分别为圣，归给耶和华，祭司就要估定价值。房屋是好是坏，祭司怎样估定，就要以怎样为定。</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when a man dedicates his house to be holy to the Lord, then the priest shall set a value for it, whether it is good or bad; as the priest values it, so it shall stand.</a:t>
            </a:r>
          </a:p>
        </p:txBody>
      </p:sp>
    </p:spTree>
    <p:extLst>
      <p:ext uri="{BB962C8B-B14F-4D97-AF65-F5344CB8AC3E}">
        <p14:creationId xmlns:p14="http://schemas.microsoft.com/office/powerpoint/2010/main" val="20552874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20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利未记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Leviticus 27:1-34】</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15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将房屋分别为圣的人，若要赎回房屋，就必在你所估定的价值以外加上五分之一，房屋仍旧归他。</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If he who dedicated it wants to redeem his house, then he must add one-fifth of the money of your valuation to it, and it shall be his.</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16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人若将承受为业的几分地分别为圣，归给耶和华，你要按这地撒种多少估定价值。若撒大麦一贺梅珥，要估价五十舍客勒。</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If a man dedicates to the Lord part of a field of his possession, then your valuation shall be according to the seed for it. A homer of barley seed shall be valued at fifty shekels of silver.</a:t>
            </a:r>
          </a:p>
        </p:txBody>
      </p:sp>
    </p:spTree>
    <p:extLst>
      <p:ext uri="{BB962C8B-B14F-4D97-AF65-F5344CB8AC3E}">
        <p14:creationId xmlns:p14="http://schemas.microsoft.com/office/powerpoint/2010/main" val="4017256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20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利未记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Leviticus 27:1-34】</a:t>
            </a:r>
          </a:p>
          <a:p>
            <a:pPr marL="0" indent="0" algn="just">
              <a:lnSpc>
                <a:spcPct val="120000"/>
              </a:lnSpc>
              <a:spcAft>
                <a:spcPts val="0"/>
              </a:spcAft>
              <a:buNone/>
            </a:pPr>
            <a:r>
              <a:rPr lang="en-US" altLang="zh-CN" sz="4100" b="1" kern="100" dirty="0">
                <a:latin typeface="微软雅黑" panose="020B0503020204020204" pitchFamily="34" charset="-122"/>
                <a:ea typeface="微软雅黑" panose="020B0503020204020204" pitchFamily="34" charset="-122"/>
                <a:cs typeface="Calibri" panose="020F0502020204030204" pitchFamily="34" charset="0"/>
              </a:rPr>
              <a:t>17 </a:t>
            </a:r>
            <a:r>
              <a:rPr lang="zh-CN" altLang="en-US" sz="4100" b="1" kern="100" dirty="0">
                <a:latin typeface="微软雅黑" panose="020B0503020204020204" pitchFamily="34" charset="-122"/>
                <a:ea typeface="微软雅黑" panose="020B0503020204020204" pitchFamily="34" charset="-122"/>
                <a:cs typeface="Calibri" panose="020F0502020204030204" pitchFamily="34" charset="0"/>
              </a:rPr>
              <a:t>他若从禧年将地分别为圣，就要以你所估定的价为定。</a:t>
            </a:r>
          </a:p>
          <a:p>
            <a:pPr marL="0" indent="0" algn="just">
              <a:lnSpc>
                <a:spcPct val="120000"/>
              </a:lnSpc>
              <a:spcAft>
                <a:spcPts val="0"/>
              </a:spcAft>
              <a:buNone/>
            </a:pPr>
            <a:r>
              <a:rPr lang="en-US" altLang="zh-CN" sz="4100" b="1" kern="100" dirty="0">
                <a:latin typeface="微软雅黑" panose="020B0503020204020204" pitchFamily="34" charset="-122"/>
                <a:ea typeface="微软雅黑" panose="020B0503020204020204" pitchFamily="34" charset="-122"/>
                <a:cs typeface="Calibri" panose="020F0502020204030204" pitchFamily="34" charset="0"/>
              </a:rPr>
              <a:t>If he dedicates his field from the Year of Jubilee, according to your valuation it shall stand.</a:t>
            </a:r>
          </a:p>
          <a:p>
            <a:pPr marL="0" indent="0" algn="just">
              <a:lnSpc>
                <a:spcPct val="120000"/>
              </a:lnSpc>
              <a:spcAft>
                <a:spcPts val="0"/>
              </a:spcAft>
              <a:buNone/>
            </a:pPr>
            <a:r>
              <a:rPr lang="en-US" altLang="zh-CN" sz="4100" b="1" kern="100" dirty="0">
                <a:latin typeface="微软雅黑" panose="020B0503020204020204" pitchFamily="34" charset="-122"/>
                <a:ea typeface="微软雅黑" panose="020B0503020204020204" pitchFamily="34" charset="-122"/>
                <a:cs typeface="Calibri" panose="020F0502020204030204" pitchFamily="34" charset="0"/>
              </a:rPr>
              <a:t>18 </a:t>
            </a:r>
            <a:r>
              <a:rPr lang="zh-CN" altLang="en-US" sz="4100" b="1" kern="100" dirty="0">
                <a:latin typeface="微软雅黑" panose="020B0503020204020204" pitchFamily="34" charset="-122"/>
                <a:ea typeface="微软雅黑" panose="020B0503020204020204" pitchFamily="34" charset="-122"/>
                <a:cs typeface="Calibri" panose="020F0502020204030204" pitchFamily="34" charset="0"/>
              </a:rPr>
              <a:t>倘若他在禧年以后将地分别为圣，祭司就要按着未到禧年所剩的年数，推算价值，也要从你所估的减去价值。</a:t>
            </a:r>
          </a:p>
          <a:p>
            <a:pPr marL="0" indent="0" algn="just">
              <a:lnSpc>
                <a:spcPct val="120000"/>
              </a:lnSpc>
              <a:spcAft>
                <a:spcPts val="0"/>
              </a:spcAft>
              <a:buNone/>
            </a:pPr>
            <a:r>
              <a:rPr lang="en-US" altLang="zh-CN" sz="4100" b="1" kern="100" dirty="0">
                <a:latin typeface="微软雅黑" panose="020B0503020204020204" pitchFamily="34" charset="-122"/>
                <a:ea typeface="微软雅黑" panose="020B0503020204020204" pitchFamily="34" charset="-122"/>
                <a:cs typeface="Calibri" panose="020F0502020204030204" pitchFamily="34" charset="0"/>
              </a:rPr>
              <a:t>But if he dedicates his field after the Jubilee, then the priest shall reckon to him the money due according to the years that remain till the Year of Jubilee, and it shall be deducted from your valuation.</a:t>
            </a:r>
          </a:p>
        </p:txBody>
      </p:sp>
    </p:spTree>
    <p:extLst>
      <p:ext uri="{BB962C8B-B14F-4D97-AF65-F5344CB8AC3E}">
        <p14:creationId xmlns:p14="http://schemas.microsoft.com/office/powerpoint/2010/main" val="15791772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8569</TotalTime>
  <Words>2193</Words>
  <Application>Microsoft Office PowerPoint</Application>
  <PresentationFormat>全屏显示(4:3)</PresentationFormat>
  <Paragraphs>129</Paragraphs>
  <Slides>24</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24</vt:i4>
      </vt:variant>
    </vt:vector>
  </HeadingPairs>
  <TitlesOfParts>
    <vt:vector size="31"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1022</cp:revision>
  <dcterms:created xsi:type="dcterms:W3CDTF">2014-02-25T17:54:08Z</dcterms:created>
  <dcterms:modified xsi:type="dcterms:W3CDTF">2020-07-24T20:20:59Z</dcterms:modified>
</cp:coreProperties>
</file>