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2"/>
  </p:notesMasterIdLst>
  <p:handoutMasterIdLst>
    <p:handoutMasterId r:id="rId33"/>
  </p:handoutMasterIdLst>
  <p:sldIdLst>
    <p:sldId id="1956" r:id="rId2"/>
    <p:sldId id="2080" r:id="rId3"/>
    <p:sldId id="2081" r:id="rId4"/>
    <p:sldId id="2082" r:id="rId5"/>
    <p:sldId id="2083" r:id="rId6"/>
    <p:sldId id="2084" r:id="rId7"/>
    <p:sldId id="2085" r:id="rId8"/>
    <p:sldId id="2086" r:id="rId9"/>
    <p:sldId id="2087" r:id="rId10"/>
    <p:sldId id="2088" r:id="rId11"/>
    <p:sldId id="2089" r:id="rId12"/>
    <p:sldId id="2090" r:id="rId13"/>
    <p:sldId id="2091" r:id="rId14"/>
    <p:sldId id="2092" r:id="rId15"/>
    <p:sldId id="2093" r:id="rId16"/>
    <p:sldId id="2094" r:id="rId17"/>
    <p:sldId id="2095" r:id="rId18"/>
    <p:sldId id="2096" r:id="rId19"/>
    <p:sldId id="2097" r:id="rId20"/>
    <p:sldId id="2098" r:id="rId21"/>
    <p:sldId id="2099" r:id="rId22"/>
    <p:sldId id="2100" r:id="rId23"/>
    <p:sldId id="2101" r:id="rId24"/>
    <p:sldId id="2102" r:id="rId25"/>
    <p:sldId id="2103" r:id="rId26"/>
    <p:sldId id="2104" r:id="rId27"/>
    <p:sldId id="2058" r:id="rId28"/>
    <p:sldId id="2059" r:id="rId29"/>
    <p:sldId id="2060" r:id="rId30"/>
    <p:sldId id="1098" r:id="rId3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3138" autoAdjust="0"/>
    <p:restoredTop sz="94660"/>
  </p:normalViewPr>
  <p:slideViewPr>
    <p:cSldViewPr>
      <p:cViewPr varScale="1">
        <p:scale>
          <a:sx n="60" d="100"/>
          <a:sy n="60" d="100"/>
        </p:scale>
        <p:origin x="14" y="11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2020/8/7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2020/8/7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2020/8/7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2020/8/7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2020/8/7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2020/8/7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2020/8/7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2020/8/7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2020/8/7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以色列人出埃及地后，第二年二月初一日，耶和华在西奈的旷野、会幕中晓谕摩西说：</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 Lord spoke to Moses in the Wilderness of Sinai, in the tabernacle of meeting, on the first day of the second month, in the second year after they had come out of the land of Egypt, saying:</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你要按以色列全会众的家室、宗族、人名的数目，计算所有的男丁。</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Take a census of all the congregation of the children of Israel, by their families, by their fathers’ houses, according to the number of names, every male individually,</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迦得子孙的后代，照着家室、宗族、人名的数目，从二十岁以外，凡能出去打仗、被数的，共有四万五千六百五十名。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Gad, their genealogies by their families, by their fathers’ house, according to the number of names, from twenty years old and above, all who were able to go to war: those who were numbered of the tribe of Gad were forty-five thousand six hundred and fifty.</a:t>
            </a:r>
          </a:p>
        </p:txBody>
      </p:sp>
    </p:spTree>
    <p:extLst>
      <p:ext uri="{BB962C8B-B14F-4D97-AF65-F5344CB8AC3E}">
        <p14:creationId xmlns:p14="http://schemas.microsoft.com/office/powerpoint/2010/main" val="42178984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犹大子孙的后代，照着家室、宗族、人名的数目，从二十岁以外，凡能出去打仗、被数的，共有七万四千六百名。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Judah, their genealogies by their families, by their fathers’ house, according to the number of names, from twenty years old and above, all who were able to go to war: those who were numbered of the tribe of Judah were seventy-four thousand six hundred.</a:t>
            </a:r>
          </a:p>
        </p:txBody>
      </p:sp>
    </p:spTree>
    <p:extLst>
      <p:ext uri="{BB962C8B-B14F-4D97-AF65-F5344CB8AC3E}">
        <p14:creationId xmlns:p14="http://schemas.microsoft.com/office/powerpoint/2010/main" val="1152305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以萨迦子孙的后代，照着家室、宗族、人名的数目，从二十岁以外，凡能出去打仗、被数的，共有五万四千四百名。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Issachar, their genealogies by their families, by their fathers’ house, according to the number of names, from twenty years old and above, all who were able to go to war: those who were numbered of the tribe of Issachar were fifty-four thousand four hundred.</a:t>
            </a:r>
          </a:p>
        </p:txBody>
      </p:sp>
    </p:spTree>
    <p:extLst>
      <p:ext uri="{BB962C8B-B14F-4D97-AF65-F5344CB8AC3E}">
        <p14:creationId xmlns:p14="http://schemas.microsoft.com/office/powerpoint/2010/main" val="35225725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西布伦子孙的后代，照着家室、宗族、人名的数目，从二十岁以外，凡能出去打仗、被数的，共有五万七千四百名。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Zebulun, their genealogies by their families, by their fathers’ house, according to the number of names, from twenty years old and above, all who were able to go to war: those who were numbered of the tribe of Zebulun were fifty-seven thousand four hundred.</a:t>
            </a:r>
          </a:p>
        </p:txBody>
      </p:sp>
    </p:spTree>
    <p:extLst>
      <p:ext uri="{BB962C8B-B14F-4D97-AF65-F5344CB8AC3E}">
        <p14:creationId xmlns:p14="http://schemas.microsoft.com/office/powerpoint/2010/main" val="4058915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约瑟子孙，属以法莲子孙的后代，照着家室、宗族、人名的数目，从二十岁以外，凡能出去打仗、被数的，共有四万零五百名。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sons of Joseph, the children of Ephraim, their genealogies by their families, by their fathers’ house, according to the number of names, from twenty years old and above, all who were able to go to war: those who were numbered of the tribe of Ephraim were forty thousand five hundred.</a:t>
            </a:r>
          </a:p>
        </p:txBody>
      </p:sp>
    </p:spTree>
    <p:extLst>
      <p:ext uri="{BB962C8B-B14F-4D97-AF65-F5344CB8AC3E}">
        <p14:creationId xmlns:p14="http://schemas.microsoft.com/office/powerpoint/2010/main" val="1162540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玛拿西子孙的后代，照着家室、宗族、人名的数目，从二十岁以外，凡能出去打仗、被数的，共有三万二千二百名。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Manasseh, their genealogies by their families, by their fathers’ house, according to the number of names, from twenty years old and above, all who were able to go to war: those who were numbered of the tribe of Manasseh were thirty-two thousand two hundred.</a:t>
            </a:r>
          </a:p>
        </p:txBody>
      </p:sp>
    </p:spTree>
    <p:extLst>
      <p:ext uri="{BB962C8B-B14F-4D97-AF65-F5344CB8AC3E}">
        <p14:creationId xmlns:p14="http://schemas.microsoft.com/office/powerpoint/2010/main" val="5482131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便雅悯子孙的后代，照着家室、宗族、人名的数目，从二十岁以外，凡能出去打仗、被数的，共有三万五千四百名。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Benjamin, their genealogies by their families, by their fathers’ house, according to the number of names, from twenty years old and above, all who were able to go to war: those who were numbered of the tribe of Benjamin were thirty-five thousand four hundred.</a:t>
            </a:r>
          </a:p>
        </p:txBody>
      </p:sp>
    </p:spTree>
    <p:extLst>
      <p:ext uri="{BB962C8B-B14F-4D97-AF65-F5344CB8AC3E}">
        <p14:creationId xmlns:p14="http://schemas.microsoft.com/office/powerpoint/2010/main" val="23091694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但子孙的后代，照着家室、宗族、人名的数目，从二十岁以外，凡能出去打仗、被数的，共有六万二千七百名。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Dan, their genealogies by their families, by their fathers’ house, according to the number of names, from twenty years old and above, all who were able to go to war: those who were numbered of the tribe of Dan were sixty-two thousand seven hundred.</a:t>
            </a:r>
          </a:p>
        </p:txBody>
      </p:sp>
    </p:spTree>
    <p:extLst>
      <p:ext uri="{BB962C8B-B14F-4D97-AF65-F5344CB8AC3E}">
        <p14:creationId xmlns:p14="http://schemas.microsoft.com/office/powerpoint/2010/main" val="307382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亚设子孙的后代，照着家室、宗族、人名的数目，从二十岁以外，凡能出去打仗、被数的，共有四万一千五百名。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Asher, their genealogies by their families, by their fathers’ house, according to the number of names, from twenty years old and above, all who were able to go to war: those who were numbered of the tribe of Asher were forty-one thousand five hundred.</a:t>
            </a:r>
          </a:p>
        </p:txBody>
      </p:sp>
    </p:spTree>
    <p:extLst>
      <p:ext uri="{BB962C8B-B14F-4D97-AF65-F5344CB8AC3E}">
        <p14:creationId xmlns:p14="http://schemas.microsoft.com/office/powerpoint/2010/main" val="7325315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拿弗他利子孙的后代，照着家室、宗族、人名的数目，从二十岁以外，凡能出去打仗、被数的，共有五万三千四百名。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Naphtali, their genealogies by their families, by their fathers’ house, according to the number of names, from twenty years old and above, all who were able to go to war: those who were numbered of the tribe of Naphtali were fifty-three thousand four hundred.</a:t>
            </a:r>
          </a:p>
        </p:txBody>
      </p:sp>
    </p:spTree>
    <p:extLst>
      <p:ext uri="{BB962C8B-B14F-4D97-AF65-F5344CB8AC3E}">
        <p14:creationId xmlns:p14="http://schemas.microsoft.com/office/powerpoint/2010/main" val="1986671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凡以色列中，从二十岁以外能出去打仗的，你和亚伦要照他们的军队数点。</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twenty years old and above—all who are able to go to war in Israel. You and Aaron shall number them by their armies.</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每支派中，必有一人作本支派的族长，帮助你们。</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with you there shall be a man from every tribe, each one the head of his father’s house</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122746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这些就是被数点的，是摩西、亚伦和以色列中十二个首领所数点的，这十二个人各作各宗族的代表。</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are the ones who were numbered, whom Moses and Aaron numbered, with the leaders of Israel, twelve men, each one representing his father’s house.</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这样，凡以色列人中被数的，照着宗族，从二十岁以外，能出去打仗、被数的，共有六十万零三千五百五十名。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all who were numbered of the children of Israel, by their fathers’ houses, from twenty years old and above, all who were able to go to war in Israel—all who were numbered were six hundred and three thousand five hundred and fifty.</a:t>
            </a:r>
          </a:p>
        </p:txBody>
      </p:sp>
    </p:spTree>
    <p:extLst>
      <p:ext uri="{BB962C8B-B14F-4D97-AF65-F5344CB8AC3E}">
        <p14:creationId xmlns:p14="http://schemas.microsoft.com/office/powerpoint/2010/main" val="36509429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利未人却没有按着支派数在其中，</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the Levites were not numbered among them by their fathers’ tribe;</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因为耶和华晓谕摩西说：</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the Lord had spoken to Moses, saying:</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惟独利未支派你不可数点，也不可在以色列人中计算他们的总数。</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Only the tribe of Levi you shall not number, nor take a census of them among the children of Israel;</a:t>
            </a:r>
          </a:p>
        </p:txBody>
      </p:sp>
    </p:spTree>
    <p:extLst>
      <p:ext uri="{BB962C8B-B14F-4D97-AF65-F5344CB8AC3E}">
        <p14:creationId xmlns:p14="http://schemas.microsoft.com/office/powerpoint/2010/main" val="37351927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只要派利未人管法柜的帐幕和其中的器具，并属乎帐幕的，他们要抬帐幕和其中的器具（“抬”或作“搬运”），并要办理帐幕的事，在帐幕的四围安营。</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you shall appoint the Levites over the tabernacle of the Testimony, over all its furnishings, and over all things that belong to it; they shall carry the tabernacle and all its furnishings; they shall attend to it and camp around the tabernacle.</a:t>
            </a:r>
          </a:p>
        </p:txBody>
      </p:sp>
    </p:spTree>
    <p:extLst>
      <p:ext uri="{BB962C8B-B14F-4D97-AF65-F5344CB8AC3E}">
        <p14:creationId xmlns:p14="http://schemas.microsoft.com/office/powerpoint/2010/main" val="27807813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帐幕将往前行的时候，利未人要拆卸；将支搭的时候，利未人要竖起。近前来的外人必被治死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 tabernacle is to go forward, the Levites shall take it down; and when the tabernacle is to be set up, the Levites shall set it up. The outsider who comes near shall be put to death.</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以色列人支搭帐棚，要照他们的军队，各归本营，各归本纛。</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shall pitch their tents, everyone by his own camp, everyone by his own standard, according to their armies;</a:t>
            </a:r>
          </a:p>
        </p:txBody>
      </p:sp>
    </p:spTree>
    <p:extLst>
      <p:ext uri="{BB962C8B-B14F-4D97-AF65-F5344CB8AC3E}">
        <p14:creationId xmlns:p14="http://schemas.microsoft.com/office/powerpoint/2010/main" val="15828202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但利未人要在法柜帐幕的四围安营，免得忿怒临到以色列会众；利未人并要谨守法柜的帐幕。”</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the Levites shall camp around the tabernacle of the Testimony, that there may be no wrath on the congregation of the children of Israel; and the Levites shall keep charge of the tabernacle of the Testimony.”</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以色列人就这样行。凡耶和华所吩咐摩西的，他们就照样行了。</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Thus the children of Israel did; according to all that the Lord commanded Moses, so they did.</a:t>
            </a:r>
          </a:p>
        </p:txBody>
      </p:sp>
    </p:spTree>
    <p:extLst>
      <p:ext uri="{BB962C8B-B14F-4D97-AF65-F5344CB8AC3E}">
        <p14:creationId xmlns:p14="http://schemas.microsoft.com/office/powerpoint/2010/main" val="12564905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简述：</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神给摩西命令来数点人民（</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指定那些来帮助摩西数点的人（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5-16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III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．每个支派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数点的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具体数字</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17-43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IV</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．所有</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人员的总数（</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44-46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V</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利未支派的例外（</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47-53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数点</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人数</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9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出于神的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指示</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时间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地点</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只数点可作战的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男丁</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按所属的支派数点</a:t>
            </a:r>
          </a:p>
        </p:txBody>
      </p:sp>
    </p:spTree>
    <p:extLst>
      <p:ext uri="{BB962C8B-B14F-4D97-AF65-F5344CB8AC3E}">
        <p14:creationId xmlns:p14="http://schemas.microsoft.com/office/powerpoint/2010/main" val="18803824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数点</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人数的</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意义</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显明神应许的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成就</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显明神的看顾临到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每个人</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显明神的鉴查临到每个人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695161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利</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未人的</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责任</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负责会幕（不负责世事</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紧靠会幕安营（专心侍奉神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选民中的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选民</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负重的利未人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669089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奴隶到</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战士</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屈服于法老到顺服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全民皆兵</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随时准备面对争战</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656466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他们的名字：属流便的，有示丢珥的儿子以利蓿；</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are the names of the men who shall stand with you: from Reuben,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Elizur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Shedeur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属西缅的，有苏利沙代的儿子示路蔑；</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Simeon,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Shelumiel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Zurishaddai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属犹大的，有亚米拿达的儿子拿顺；</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Judah,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Nahshon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Amminadab</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2660300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提后</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3-5</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，讨论作基督</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精兵的条件？</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讨论今天该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怎样行事为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人才是</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基督精兵？给我们怎样的启发</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圣经的记载，所有在民数记一章被点名的人有多少人最终得以进入迦南？给我们怎样的启发？分享自己对</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太</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太</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13-14】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路</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13:24</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的</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理解体会</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属以萨迦的，有苏押的儿子拿坦业；</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Issachar,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Nethanel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Zuar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属西布伦的，有希伦的儿子以利押；</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Zebulun, Eliab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Helon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约瑟子孙属以法莲的，有亚米忽的儿子以利沙玛；属玛拿西的，有比大蓿的儿子迦玛列；</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sons of Joseph: from Ephraim,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Elishama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Ammihud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from Manasseh, Gamaliel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Pedahzur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874693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属便雅悯的，有基多尼的儿子亚比但；</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Benjamin,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Abidan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Gideoni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属但的，有亚米沙代的儿子亚希以谢；</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Dan,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Ahiezer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Ammishaddai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属亚设的，有俄兰的儿子帕结；</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Asher,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Pagiel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Ocran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属迦得的，有丢珥的儿子以利雅萨；</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Gad,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Eliasaph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Deuel</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39250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属拿弗他利的，有以南的儿子亚希拉。</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Naphtali,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Ahira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Enan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这都是从会中选召的，各作本支派的首领，都是以色列军中的统领。” </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were chosen from the congregation, leaders of their fathers’ tribes, heads of the divisions in Israel.</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于是，摩西、亚伦带着这些按名指定的人，</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and Aaron took these men who had been mentioned by name,</a:t>
            </a:r>
          </a:p>
        </p:txBody>
      </p:sp>
    </p:spTree>
    <p:extLst>
      <p:ext uri="{BB962C8B-B14F-4D97-AF65-F5344CB8AC3E}">
        <p14:creationId xmlns:p14="http://schemas.microsoft.com/office/powerpoint/2010/main" val="3259042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当二月初一日招聚全会众。会众就照他们的家室、宗族、人名的数目，从二十岁以外的，都述说自己的家谱。</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they assembled all the congregation together on the first day of the second month; and they recited their ancestry by families, by their fathers’ houses, according to the number of names, from twenty years old and above, each one individually.</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耶和华怎样吩咐摩西，他就怎样在西奈的旷野数点他们。</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As the Lord commanded Moses, so he numbered them in the Wilderness of Sinai.</a:t>
            </a:r>
          </a:p>
        </p:txBody>
      </p:sp>
    </p:spTree>
    <p:extLst>
      <p:ext uri="{BB962C8B-B14F-4D97-AF65-F5344CB8AC3E}">
        <p14:creationId xmlns:p14="http://schemas.microsoft.com/office/powerpoint/2010/main" val="2717586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以色列的长子，流便子孙的后代，照着家室、宗族、人名的数目，从二十岁以外，凡能出去打仗、被数的男丁，共有四万六千五百名。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 children of Reuben, Israel’s oldest son, their genealogies by their families, by their fathers’ house, according to the number of names, every male individually, from twenty years old and above, all who were able to go to war: those who were numbered of the tribe of Reuben were forty-six thousand five hundred.</a:t>
            </a:r>
          </a:p>
        </p:txBody>
      </p:sp>
    </p:spTree>
    <p:extLst>
      <p:ext uri="{BB962C8B-B14F-4D97-AF65-F5344CB8AC3E}">
        <p14:creationId xmlns:p14="http://schemas.microsoft.com/office/powerpoint/2010/main" val="554149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1:1-54】</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西缅子孙的后代，照着家室、宗族、人名的数目，从二十岁以外，凡能出去打仗、被数的男丁，共有五万九千三百名。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the children of Simeon, their genealogies by their families, by their fathers’ house, of those who were numbered, according to the number of names, every male individually, from twenty years old and above, all who were able to go to war: those who were numbered of the tribe of Simeon were fifty-nine thousand three hundred.</a:t>
            </a:r>
          </a:p>
        </p:txBody>
      </p:sp>
    </p:spTree>
    <p:extLst>
      <p:ext uri="{BB962C8B-B14F-4D97-AF65-F5344CB8AC3E}">
        <p14:creationId xmlns:p14="http://schemas.microsoft.com/office/powerpoint/2010/main" val="34721639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8587</TotalTime>
  <Words>2577</Words>
  <Application>Microsoft Office PowerPoint</Application>
  <PresentationFormat>全屏显示(4:3)</PresentationFormat>
  <Paragraphs>149</Paragraphs>
  <Slides>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1025</cp:revision>
  <dcterms:created xsi:type="dcterms:W3CDTF">2014-02-25T17:54:08Z</dcterms:created>
  <dcterms:modified xsi:type="dcterms:W3CDTF">2020-08-07T17:41:29Z</dcterms:modified>
</cp:coreProperties>
</file>