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1956" r:id="rId2"/>
    <p:sldId id="2105" r:id="rId3"/>
    <p:sldId id="2106" r:id="rId4"/>
    <p:sldId id="2107" r:id="rId5"/>
    <p:sldId id="2108" r:id="rId6"/>
    <p:sldId id="2109" r:id="rId7"/>
    <p:sldId id="2110" r:id="rId8"/>
    <p:sldId id="2111" r:id="rId9"/>
    <p:sldId id="2112" r:id="rId10"/>
    <p:sldId id="2113" r:id="rId11"/>
    <p:sldId id="2114" r:id="rId12"/>
    <p:sldId id="2115" r:id="rId13"/>
    <p:sldId id="2116" r:id="rId14"/>
    <p:sldId id="2117" r:id="rId15"/>
    <p:sldId id="2118" r:id="rId16"/>
    <p:sldId id="2119" r:id="rId17"/>
    <p:sldId id="2103" r:id="rId18"/>
    <p:sldId id="2104" r:id="rId19"/>
    <p:sldId id="2058"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138" autoAdjust="0"/>
    <p:restoredTop sz="94660"/>
  </p:normalViewPr>
  <p:slideViewPr>
    <p:cSldViewPr>
      <p:cViewPr varScale="1">
        <p:scale>
          <a:sx n="60" d="100"/>
          <a:sy n="60" d="100"/>
        </p:scale>
        <p:origin x="106" y="11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2020/8/14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2020/8/14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2020/8/14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2020/8/14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2020/8/14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2020/8/14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2020/8/14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2020/8/14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2020/8/14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2020/8/14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2020/8/14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2020/8/14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2020/8/14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2020/8/14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耶和华晓谕摩西、亚伦说：</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spoke to Moses and Aaron,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以色列人要各归自己的纛下，在本族的旗号那里，对着会幕的四围安营。</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Everyone of the children of Israel shall camp by his own standard, beside the emblems of his father’s house; they shall camp some distance from the tabernacle of meeting.</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挨着他的是玛拿西支派。比大蓿的儿子迦玛列作玛拿西人的首领。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Next to him comes the tribe of Manasseh, and the leader of the children of Manasseh shall be Gamaliel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Pedahzur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他军队被数的，共有三万二千二百名。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thirty-two thousand two hundred.</a:t>
            </a:r>
          </a:p>
        </p:txBody>
      </p:sp>
    </p:spTree>
    <p:extLst>
      <p:ext uri="{BB962C8B-B14F-4D97-AF65-F5344CB8AC3E}">
        <p14:creationId xmlns:p14="http://schemas.microsoft.com/office/powerpoint/2010/main" val="1147455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又有便雅悯支派。基多尼的儿子亚比但作便雅悯人的首领。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comes the tribe of Benjamin, and the leader of the children of Benjamin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Gideoni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他军队被数的，共有三万五千四百名。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thirty-five thousand four hundred.</a:t>
            </a:r>
          </a:p>
        </p:txBody>
      </p:sp>
    </p:spTree>
    <p:extLst>
      <p:ext uri="{BB962C8B-B14F-4D97-AF65-F5344CB8AC3E}">
        <p14:creationId xmlns:p14="http://schemas.microsoft.com/office/powerpoint/2010/main" val="1720406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凡属以法莲营按着军队被数的，共有十万零八千一百名，要作第三队往前行。</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who were numbered according to their armies of the forces with Ephraim, one hundred and eight thousand one hundred—they shall be the third to break camp.</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在北边，按着军队是但营的纛。亚米沙代的儿子亚希以谢作但人的首领。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standard of the forces with Dan shall be on the north side according to their armies, and the leader of the children of Dan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Ahiezer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73541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他军队被数的，共有六万二千七百名。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sixty-two thousand seven hundred.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挨着他安营的，是亚设支派。俄兰的儿子帕结作亚设人的首领。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camp next to him shall be the tribe of Asher, and the leader of the children of Asher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Pagiel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Ocran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0539608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他军队被数的，共有四万一千五百名。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forty-one thousand five hundred.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又有拿弗他利支派。以南的儿子亚希拉作拿弗他利人的首领。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comes the tribe of Naphtali, and the leader of the children of Naphtali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Ahira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他军队被数的，共有五万三千四百名。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fifty-three thousand four hundred.</a:t>
            </a:r>
          </a:p>
        </p:txBody>
      </p:sp>
    </p:spTree>
    <p:extLst>
      <p:ext uri="{BB962C8B-B14F-4D97-AF65-F5344CB8AC3E}">
        <p14:creationId xmlns:p14="http://schemas.microsoft.com/office/powerpoint/2010/main" val="3800673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凡但营被数的，共有十五万七千六百名，要归本纛作末队往前行。”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who were numbered of the forces with Dan, one hundred and fifty-seven thousand six hundred—they shall break camp last, with their standards.”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这些以色列人，照他们的宗族，按他们的军队，在诸营中被数的，共有六十万零三千五百五十名。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ones who were numbered of the children of Israel by their fathers’ houses. All who were numbered according to their armies of the forces were six hundred and three thousand five hundred and fifty.</a:t>
            </a:r>
          </a:p>
        </p:txBody>
      </p:sp>
    </p:spTree>
    <p:extLst>
      <p:ext uri="{BB962C8B-B14F-4D97-AF65-F5344CB8AC3E}">
        <p14:creationId xmlns:p14="http://schemas.microsoft.com/office/powerpoint/2010/main" val="21738418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惟独利未人没有数在以色列人中，是照耶和华所吩咐摩西的。</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Levites were not numbered among the children of Israel, just as the Lord commanded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以色列人就这样行，各人照他们的家室、宗族，归于本纛，安营起行，都是照耶和华所吩咐摩西的</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according to all that the Lord commanded Moses; so they camped by their standards and so they broke camp, each one by his family, according to their fathers’ houses.</a:t>
            </a:r>
          </a:p>
        </p:txBody>
      </p:sp>
    </p:spTree>
    <p:extLst>
      <p:ext uri="{BB962C8B-B14F-4D97-AF65-F5344CB8AC3E}">
        <p14:creationId xmlns:p14="http://schemas.microsoft.com/office/powerpoint/2010/main" val="1094661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在东边向日出之地的大营，有犹大，以萨迦和西布伦支派（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在右侧，就是南面，是流便，西缅和迦得支派（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10-16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在后侧，西面，是以法莲，玛拿西和便雅悯支派（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18-24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在左侧，北面，是但，亚设和拿弗他利支派（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神的帐幕在中间（</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安营</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客旅的行程</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持守自己的位置（归属）</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守住（忠于）各自的旗帜（异象）</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以神为中心</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与神同在，蒙神保守</a:t>
            </a:r>
          </a:p>
        </p:txBody>
      </p:sp>
    </p:spTree>
    <p:extLst>
      <p:ext uri="{BB962C8B-B14F-4D97-AF65-F5344CB8AC3E}">
        <p14:creationId xmlns:p14="http://schemas.microsoft.com/office/powerpoint/2010/main" val="18803824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各支派共同的责任和不同的分工（责任</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一同捍卫真理（保护真道</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不同的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位置</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每个支派，有一人作</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首领</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安营的位置</a:t>
            </a:r>
          </a:p>
        </p:txBody>
      </p:sp>
    </p:spTree>
    <p:extLst>
      <p:ext uri="{BB962C8B-B14F-4D97-AF65-F5344CB8AC3E}">
        <p14:creationId xmlns:p14="http://schemas.microsoft.com/office/powerpoint/2010/main" val="2469516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在东边，向日出之地，照着军队安营的，是犹大营的纛。有亚米拿达的儿子拿顺作犹大人的首领。</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east side, toward the rising of the sun, those of the standard of the forces with Judah shall camp according to their armies;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shall be the leader of the children of Judah.”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他军队被数的，共有七万四千六百名。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seventy-four thousand six hundred.</a:t>
            </a:r>
          </a:p>
        </p:txBody>
      </p:sp>
    </p:spTree>
    <p:extLst>
      <p:ext uri="{BB962C8B-B14F-4D97-AF65-F5344CB8AC3E}">
        <p14:creationId xmlns:p14="http://schemas.microsoft.com/office/powerpoint/2010/main" val="2244576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本章经文，结合实际生活，思想讨论“神的选民在地上既然是短暂寄居的生活，为何又必须要井井有条有次序的生活，为何不可随意或混乱的生活？</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使徒</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保罗一方面说自己是最小的使徒（参林前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），另一方面又说自己“没有一件事在那些最大的使徒以下。”这是不是反应出保罗不服神给他“最小的使徒”的职分设定？保罗对自己职分的声明给今天的我们带来怎样的启发？</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挨着他安营的，是以萨迦支派，有苏押的儿子拿坦业作以萨迦人的首领。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camp next to him shall be the tribe of Issachar,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Nethanel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shall be the leader of the children of Issachar.”</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他军队被数的，共有五万四千四百名。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fifty-four thousand four hundred.</a:t>
            </a:r>
          </a:p>
        </p:txBody>
      </p:sp>
    </p:spTree>
    <p:extLst>
      <p:ext uri="{BB962C8B-B14F-4D97-AF65-F5344CB8AC3E}">
        <p14:creationId xmlns:p14="http://schemas.microsoft.com/office/powerpoint/2010/main" val="49341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又有西布伦支派。希伦的儿子以利押作西布伦人的首领。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comes the tribe of Zebulun, and Eliab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Helon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shall be the leader of the children of Zebulun.”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他军队被数的，共有五万七千四百名。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fifty-seven thousand four hundred.</a:t>
            </a:r>
          </a:p>
        </p:txBody>
      </p:sp>
    </p:spTree>
    <p:extLst>
      <p:ext uri="{BB962C8B-B14F-4D97-AF65-F5344CB8AC3E}">
        <p14:creationId xmlns:p14="http://schemas.microsoft.com/office/powerpoint/2010/main" val="1275787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凡属犹大营按着军队被数的，共有十八万六千四百名，要作第一队往前行。</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who were numbered according to their armies of the forces with Judah, one hundred and eighty-six thousand four hundred—these shall break camp first.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在南边，按着军队是流便营的纛。有示丢珥的儿子以利蓿作流便人的首领</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south side shall be the standard of the forces with Reuben according to their armies, and the leader of the children of Reuben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Shedeur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63528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他军队被数的，共有四万六千五百名。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forty-six thousand five hundred.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挨着他安营的，是西缅支派。苏利沙代的儿子示路蔑作西缅人的首领。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camp next to him shall be the tribe of Simeon, and the leader of the children of Simeon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Shelumiel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Zurishaddai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35195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他军队被数的，共有五万九千三百名。</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fifty-nine thousand three hundred.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又有迦得支派。丢珥的儿子以利雅萨作迦得人的首领。</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comes the tribe of Gad, and the leader of the children of Gad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Reuel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他军队被数的，共有四万五千六百五十名。</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forty-five thousand six hundred and fifty.</a:t>
            </a:r>
          </a:p>
        </p:txBody>
      </p:sp>
    </p:spTree>
    <p:extLst>
      <p:ext uri="{BB962C8B-B14F-4D97-AF65-F5344CB8AC3E}">
        <p14:creationId xmlns:p14="http://schemas.microsoft.com/office/powerpoint/2010/main" val="3488018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凡属流便营按着军队被数的，共有十五万一千四百五十名，要作第二队往前行</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who were numbered according to their armies of the forces with Reuben, one hundred and fifty-one thousand four hundred and fifty—they shall be the second to break camp.</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随后，会幕要往前行，有利未营在诸营中间。他们怎样安营，就怎样往前行，各按本位，各归本纛。</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tabernacle of meeting shall move out with the camp of the Levites in the middle of the camps; as they camp, so they shall move out, everyone in his place, by their standards.</a:t>
            </a:r>
          </a:p>
        </p:txBody>
      </p:sp>
    </p:spTree>
    <p:extLst>
      <p:ext uri="{BB962C8B-B14F-4D97-AF65-F5344CB8AC3E}">
        <p14:creationId xmlns:p14="http://schemas.microsoft.com/office/powerpoint/2010/main" val="3054058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2</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1-34】</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在西边，按着军队是以法莲营的纛。亚米忽的儿子以利沙玛作以法莲人的首领。</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west side shall be the standard of the forces with Ephraim according to their armies, and the leader of the children of Ephraim shall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他军队被数的，共有四万零五百名。</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army was numbered at forty thousand five hundred.</a:t>
            </a:r>
          </a:p>
        </p:txBody>
      </p:sp>
    </p:spTree>
    <p:extLst>
      <p:ext uri="{BB962C8B-B14F-4D97-AF65-F5344CB8AC3E}">
        <p14:creationId xmlns:p14="http://schemas.microsoft.com/office/powerpoint/2010/main" val="1690327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8665</TotalTime>
  <Words>1853</Words>
  <Application>Microsoft Office PowerPoint</Application>
  <PresentationFormat>全屏显示(4:3)</PresentationFormat>
  <Paragraphs>106</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1028</cp:revision>
  <dcterms:created xsi:type="dcterms:W3CDTF">2014-02-25T17:54:08Z</dcterms:created>
  <dcterms:modified xsi:type="dcterms:W3CDTF">2020-08-14T22:11:16Z</dcterms:modified>
</cp:coreProperties>
</file>