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84" r:id="rId1"/>
  </p:sldMasterIdLst>
  <p:notesMasterIdLst>
    <p:notesMasterId r:id="rId38"/>
  </p:notesMasterIdLst>
  <p:handoutMasterIdLst>
    <p:handoutMasterId r:id="rId39"/>
  </p:handoutMasterIdLst>
  <p:sldIdLst>
    <p:sldId id="1956" r:id="rId2"/>
    <p:sldId id="2146" r:id="rId3"/>
    <p:sldId id="2147" r:id="rId4"/>
    <p:sldId id="2148" r:id="rId5"/>
    <p:sldId id="2149" r:id="rId6"/>
    <p:sldId id="2150" r:id="rId7"/>
    <p:sldId id="2151" r:id="rId8"/>
    <p:sldId id="2152" r:id="rId9"/>
    <p:sldId id="2153" r:id="rId10"/>
    <p:sldId id="2154" r:id="rId11"/>
    <p:sldId id="2155" r:id="rId12"/>
    <p:sldId id="2156" r:id="rId13"/>
    <p:sldId id="2157" r:id="rId14"/>
    <p:sldId id="2158" r:id="rId15"/>
    <p:sldId id="2159" r:id="rId16"/>
    <p:sldId id="2160" r:id="rId17"/>
    <p:sldId id="2161" r:id="rId18"/>
    <p:sldId id="2162" r:id="rId19"/>
    <p:sldId id="2163" r:id="rId20"/>
    <p:sldId id="2164" r:id="rId21"/>
    <p:sldId id="2166" r:id="rId22"/>
    <p:sldId id="2167" r:id="rId23"/>
    <p:sldId id="2168" r:id="rId24"/>
    <p:sldId id="2169" r:id="rId25"/>
    <p:sldId id="2170" r:id="rId26"/>
    <p:sldId id="2171" r:id="rId27"/>
    <p:sldId id="2185" r:id="rId28"/>
    <p:sldId id="2103" r:id="rId29"/>
    <p:sldId id="2183" r:id="rId30"/>
    <p:sldId id="2184" r:id="rId31"/>
    <p:sldId id="2172" r:id="rId32"/>
    <p:sldId id="2173" r:id="rId33"/>
    <p:sldId id="2186" r:id="rId34"/>
    <p:sldId id="2187" r:id="rId35"/>
    <p:sldId id="2174" r:id="rId36"/>
    <p:sldId id="1098" r:id="rId37"/>
  </p:sldIdLst>
  <p:sldSz cx="9144000" cy="6858000" type="screen4x3"/>
  <p:notesSz cx="6858000" cy="9144000"/>
  <p:defaultTextStyle>
    <a:defPPr>
      <a:defRPr lang="zh-CN"/>
    </a:defPPr>
    <a:lvl1pPr algn="l" rtl="0" fontAlgn="base">
      <a:spcBef>
        <a:spcPct val="0"/>
      </a:spcBef>
      <a:spcAft>
        <a:spcPct val="0"/>
      </a:spcAft>
      <a:defRPr kern="1200">
        <a:solidFill>
          <a:schemeClr val="tx1"/>
        </a:solidFill>
        <a:latin typeface="Arial" charset="0"/>
        <a:ea typeface="宋体" charset="-122"/>
        <a:cs typeface="+mn-cs"/>
      </a:defRPr>
    </a:lvl1pPr>
    <a:lvl2pPr marL="457200" algn="l" rtl="0" fontAlgn="base">
      <a:spcBef>
        <a:spcPct val="0"/>
      </a:spcBef>
      <a:spcAft>
        <a:spcPct val="0"/>
      </a:spcAft>
      <a:defRPr kern="1200">
        <a:solidFill>
          <a:schemeClr val="tx1"/>
        </a:solidFill>
        <a:latin typeface="Arial" charset="0"/>
        <a:ea typeface="宋体" charset="-122"/>
        <a:cs typeface="+mn-cs"/>
      </a:defRPr>
    </a:lvl2pPr>
    <a:lvl3pPr marL="914400" algn="l" rtl="0" fontAlgn="base">
      <a:spcBef>
        <a:spcPct val="0"/>
      </a:spcBef>
      <a:spcAft>
        <a:spcPct val="0"/>
      </a:spcAft>
      <a:defRPr kern="1200">
        <a:solidFill>
          <a:schemeClr val="tx1"/>
        </a:solidFill>
        <a:latin typeface="Arial" charset="0"/>
        <a:ea typeface="宋体" charset="-122"/>
        <a:cs typeface="+mn-cs"/>
      </a:defRPr>
    </a:lvl3pPr>
    <a:lvl4pPr marL="1371600" algn="l" rtl="0" fontAlgn="base">
      <a:spcBef>
        <a:spcPct val="0"/>
      </a:spcBef>
      <a:spcAft>
        <a:spcPct val="0"/>
      </a:spcAft>
      <a:defRPr kern="1200">
        <a:solidFill>
          <a:schemeClr val="tx1"/>
        </a:solidFill>
        <a:latin typeface="Arial" charset="0"/>
        <a:ea typeface="宋体" charset="-122"/>
        <a:cs typeface="+mn-cs"/>
      </a:defRPr>
    </a:lvl4pPr>
    <a:lvl5pPr marL="1828800" algn="l" rtl="0" fontAlgn="base">
      <a:spcBef>
        <a:spcPct val="0"/>
      </a:spcBef>
      <a:spcAft>
        <a:spcPct val="0"/>
      </a:spcAft>
      <a:defRPr kern="1200">
        <a:solidFill>
          <a:schemeClr val="tx1"/>
        </a:solidFill>
        <a:latin typeface="Arial" charset="0"/>
        <a:ea typeface="宋体" charset="-122"/>
        <a:cs typeface="+mn-cs"/>
      </a:defRPr>
    </a:lvl5pPr>
    <a:lvl6pPr marL="2286000" algn="l" defTabSz="914400" rtl="0" eaLnBrk="1" latinLnBrk="0" hangingPunct="1">
      <a:defRPr kern="1200">
        <a:solidFill>
          <a:schemeClr val="tx1"/>
        </a:solidFill>
        <a:latin typeface="Arial" charset="0"/>
        <a:ea typeface="宋体" charset="-122"/>
        <a:cs typeface="+mn-cs"/>
      </a:defRPr>
    </a:lvl6pPr>
    <a:lvl7pPr marL="2743200" algn="l" defTabSz="914400" rtl="0" eaLnBrk="1" latinLnBrk="0" hangingPunct="1">
      <a:defRPr kern="1200">
        <a:solidFill>
          <a:schemeClr val="tx1"/>
        </a:solidFill>
        <a:latin typeface="Arial" charset="0"/>
        <a:ea typeface="宋体" charset="-122"/>
        <a:cs typeface="+mn-cs"/>
      </a:defRPr>
    </a:lvl7pPr>
    <a:lvl8pPr marL="3200400" algn="l" defTabSz="914400" rtl="0" eaLnBrk="1" latinLnBrk="0" hangingPunct="1">
      <a:defRPr kern="1200">
        <a:solidFill>
          <a:schemeClr val="tx1"/>
        </a:solidFill>
        <a:latin typeface="Arial" charset="0"/>
        <a:ea typeface="宋体" charset="-122"/>
        <a:cs typeface="+mn-cs"/>
      </a:defRPr>
    </a:lvl8pPr>
    <a:lvl9pPr marL="3657600" algn="l" defTabSz="914400" rtl="0" eaLnBrk="1" latinLnBrk="0" hangingPunct="1">
      <a:defRPr kern="1200">
        <a:solidFill>
          <a:schemeClr val="tx1"/>
        </a:solidFill>
        <a:latin typeface="Arial" charset="0"/>
        <a:ea typeface="宋体" charset="-122"/>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33138" autoAdjust="0"/>
    <p:restoredTop sz="94660"/>
  </p:normalViewPr>
  <p:slideViewPr>
    <p:cSldViewPr>
      <p:cViewPr varScale="1">
        <p:scale>
          <a:sx n="60" d="100"/>
          <a:sy n="60" d="100"/>
        </p:scale>
        <p:origin x="106" y="119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handoutMaster" Target="handoutMasters/handoutMaster1.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ableStyles" Target="tableStyle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45FF88A4-DA15-44AE-9ACB-2C0F00349ACB}" type="datetimeFigureOut">
              <a:rPr lang="zh-CN" altLang="en-US"/>
              <a:pPr>
                <a:defRPr/>
              </a:pPr>
              <a:t>2020/8/28</a:t>
            </a:fld>
            <a:endParaRPr lang="zh-CN" altLang="en-US" dirty="0"/>
          </a:p>
        </p:txBody>
      </p:sp>
      <p:sp>
        <p:nvSpPr>
          <p:cNvPr id="4" name="页脚占位符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5" name="灯片编号占位符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DFEFF22-6FBB-4B82-B223-80991887E2F0}" type="slidenum">
              <a:rPr lang="zh-CN" altLang="en-US"/>
              <a:pPr>
                <a:defRPr/>
              </a:pPr>
              <a:t>‹#›</a:t>
            </a:fld>
            <a:endParaRPr lang="zh-CN" altLang="en-US" dirty="0"/>
          </a:p>
        </p:txBody>
      </p:sp>
    </p:spTree>
    <p:extLst>
      <p:ext uri="{BB962C8B-B14F-4D97-AF65-F5344CB8AC3E}">
        <p14:creationId xmlns:p14="http://schemas.microsoft.com/office/powerpoint/2010/main" val="162834960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D825422E-ADD0-4F91-A41D-C1A34FECA782}" type="datetimeFigureOut">
              <a:rPr lang="zh-CN" altLang="en-US"/>
              <a:pPr>
                <a:defRPr/>
              </a:pPr>
              <a:t>2020/8/28</a:t>
            </a:fld>
            <a:endParaRPr lang="zh-CN" altLang="en-US" dirty="0"/>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zh-CN" altLang="en-US" noProof="0"/>
          </a:p>
        </p:txBody>
      </p:sp>
      <p:sp>
        <p:nvSpPr>
          <p:cNvPr id="5" name="备注占位符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zh-TW" altLang="en-US" smtClean="0"/>
              <a:t>按一下此處編輯母版文本樣式</a:t>
            </a:r>
            <a:endParaRPr lang="zh-CN" altLang="en-US" smtClean="0"/>
          </a:p>
          <a:p>
            <a:pPr lvl="1"/>
            <a:r>
              <a:rPr lang="zh-CN" altLang="en-US" smtClean="0"/>
              <a:t>第二級</a:t>
            </a:r>
          </a:p>
          <a:p>
            <a:pPr lvl="2"/>
            <a:r>
              <a:rPr lang="zh-CN" altLang="en-US" smtClean="0"/>
              <a:t>第三級</a:t>
            </a:r>
          </a:p>
          <a:p>
            <a:pPr lvl="3"/>
            <a:r>
              <a:rPr lang="zh-CN" altLang="en-US" smtClean="0"/>
              <a:t>第四級</a:t>
            </a:r>
          </a:p>
          <a:p>
            <a:pPr lvl="4"/>
            <a:r>
              <a:rPr lang="zh-CN" altLang="en-US" smtClean="0"/>
              <a:t>第五級</a:t>
            </a:r>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FB4920C-7358-4336-83CC-4FE3C101A02B}" type="slidenum">
              <a:rPr lang="zh-CN" altLang="en-US"/>
              <a:pPr>
                <a:defRPr/>
              </a:pPr>
              <a:t>‹#›</a:t>
            </a:fld>
            <a:endParaRPr lang="zh-CN" altLang="en-US" dirty="0"/>
          </a:p>
        </p:txBody>
      </p:sp>
    </p:spTree>
    <p:extLst>
      <p:ext uri="{BB962C8B-B14F-4D97-AF65-F5344CB8AC3E}">
        <p14:creationId xmlns:p14="http://schemas.microsoft.com/office/powerpoint/2010/main" val="113808568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smtClean="0"/>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en-US" dirty="0"/>
          </a:p>
        </p:txBody>
      </p:sp>
      <p:sp>
        <p:nvSpPr>
          <p:cNvPr id="4" name="Date Placeholder 3"/>
          <p:cNvSpPr>
            <a:spLocks noGrp="1"/>
          </p:cNvSpPr>
          <p:nvPr>
            <p:ph type="dt" sz="half" idx="10"/>
          </p:nvPr>
        </p:nvSpPr>
        <p:spPr/>
        <p:txBody>
          <a:bodyPr/>
          <a:lstStyle/>
          <a:p>
            <a:pPr>
              <a:defRPr/>
            </a:pPr>
            <a:fld id="{7139B5F6-6126-490E-A5EC-A0B9504010A5}" type="datetimeFigureOut">
              <a:rPr lang="zh-CN" altLang="en-US" smtClean="0"/>
              <a:pPr>
                <a:defRPr/>
              </a:pPr>
              <a:t>2020/8/28</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9B65023B-6A3C-4EA3-AE66-5A6D6590E647}" type="slidenum">
              <a:rPr lang="zh-CN" altLang="en-US" smtClean="0"/>
              <a:pPr>
                <a:defRPr/>
              </a:pPr>
              <a:t>‹#›</a:t>
            </a:fld>
            <a:endParaRPr lang="zh-CN" altLang="en-US" dirty="0"/>
          </a:p>
        </p:txBody>
      </p:sp>
    </p:spTree>
    <p:extLst>
      <p:ext uri="{BB962C8B-B14F-4D97-AF65-F5344CB8AC3E}">
        <p14:creationId xmlns:p14="http://schemas.microsoft.com/office/powerpoint/2010/main" val="1154132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4090D6E-9A13-4644-A4C1-22BE64C39E05}" type="datetimeFigureOut">
              <a:rPr lang="zh-CN" altLang="en-US" smtClean="0"/>
              <a:pPr>
                <a:defRPr/>
              </a:pPr>
              <a:t>2020/8/28</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28684164-7E1A-40D4-8814-0A5BCF4E4CD3}" type="slidenum">
              <a:rPr lang="zh-CN" altLang="en-US" smtClean="0"/>
              <a:pPr>
                <a:defRPr/>
              </a:pPr>
              <a:t>‹#›</a:t>
            </a:fld>
            <a:endParaRPr lang="zh-CN" altLang="en-US" dirty="0"/>
          </a:p>
        </p:txBody>
      </p:sp>
    </p:spTree>
    <p:extLst>
      <p:ext uri="{BB962C8B-B14F-4D97-AF65-F5344CB8AC3E}">
        <p14:creationId xmlns:p14="http://schemas.microsoft.com/office/powerpoint/2010/main" val="41484227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DC8889E9-B0E2-4B6A-A1AD-98D2F671A2DE}" type="datetimeFigureOut">
              <a:rPr lang="zh-CN" altLang="en-US" smtClean="0"/>
              <a:pPr>
                <a:defRPr/>
              </a:pPr>
              <a:t>2020/8/28</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37211284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0E26566-709C-466C-A58E-888040DB09C0}" type="datetimeFigureOut">
              <a:rPr lang="zh-CN" altLang="en-US" smtClean="0"/>
              <a:pPr>
                <a:defRPr/>
              </a:pPr>
              <a:t>2020/8/28</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656D1800-9FCF-4317-920B-EE4D25C28943}" type="slidenum">
              <a:rPr lang="zh-CN" altLang="en-US" smtClean="0"/>
              <a:pPr>
                <a:defRPr/>
              </a:pPr>
              <a:t>‹#›</a:t>
            </a:fld>
            <a:endParaRPr lang="zh-CN" altLang="en-US" dirty="0"/>
          </a:p>
        </p:txBody>
      </p:sp>
    </p:spTree>
    <p:extLst>
      <p:ext uri="{BB962C8B-B14F-4D97-AF65-F5344CB8AC3E}">
        <p14:creationId xmlns:p14="http://schemas.microsoft.com/office/powerpoint/2010/main" val="20503427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p>
        </p:txBody>
      </p:sp>
      <p:sp>
        <p:nvSpPr>
          <p:cNvPr id="4" name="Date Placeholder 3"/>
          <p:cNvSpPr>
            <a:spLocks noGrp="1"/>
          </p:cNvSpPr>
          <p:nvPr>
            <p:ph type="dt" sz="half" idx="10"/>
          </p:nvPr>
        </p:nvSpPr>
        <p:spPr/>
        <p:txBody>
          <a:bodyPr/>
          <a:lstStyle/>
          <a:p>
            <a:pPr>
              <a:defRPr/>
            </a:pPr>
            <a:fld id="{086BCFBF-7E71-447B-87B1-D232EB2FAD6B}" type="datetimeFigureOut">
              <a:rPr lang="zh-CN" altLang="en-US" smtClean="0"/>
              <a:pPr>
                <a:defRPr/>
              </a:pPr>
              <a:t>2020/8/28</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7EEC1C10-A0E9-48D0-8E46-CD6986F599C9}" type="slidenum">
              <a:rPr lang="zh-CN" altLang="en-US" smtClean="0"/>
              <a:pPr>
                <a:defRPr/>
              </a:pPr>
              <a:t>‹#›</a:t>
            </a:fld>
            <a:endParaRPr lang="zh-CN" altLang="en-US" dirty="0"/>
          </a:p>
        </p:txBody>
      </p:sp>
    </p:spTree>
    <p:extLst>
      <p:ext uri="{BB962C8B-B14F-4D97-AF65-F5344CB8AC3E}">
        <p14:creationId xmlns:p14="http://schemas.microsoft.com/office/powerpoint/2010/main" val="30542545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Date Placeholder 4"/>
          <p:cNvSpPr>
            <a:spLocks noGrp="1"/>
          </p:cNvSpPr>
          <p:nvPr>
            <p:ph type="dt" sz="half" idx="10"/>
          </p:nvPr>
        </p:nvSpPr>
        <p:spPr/>
        <p:txBody>
          <a:bodyPr/>
          <a:lstStyle/>
          <a:p>
            <a:pPr>
              <a:defRPr/>
            </a:pPr>
            <a:fld id="{C4DFE745-25E9-41AF-92A2-C5E6FFDD60E1}" type="datetimeFigureOut">
              <a:rPr lang="zh-CN" altLang="en-US" smtClean="0"/>
              <a:pPr>
                <a:defRPr/>
              </a:pPr>
              <a:t>2020/8/28</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13E18E86-74EB-473B-91FB-AE4B23832EE1}" type="slidenum">
              <a:rPr lang="zh-CN" altLang="en-US" smtClean="0"/>
              <a:pPr>
                <a:defRPr/>
              </a:pPr>
              <a:t>‹#›</a:t>
            </a:fld>
            <a:endParaRPr lang="zh-CN" altLang="en-US" dirty="0"/>
          </a:p>
        </p:txBody>
      </p:sp>
    </p:spTree>
    <p:extLst>
      <p:ext uri="{BB962C8B-B14F-4D97-AF65-F5344CB8AC3E}">
        <p14:creationId xmlns:p14="http://schemas.microsoft.com/office/powerpoint/2010/main" val="21843648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7" name="Date Placeholder 6"/>
          <p:cNvSpPr>
            <a:spLocks noGrp="1"/>
          </p:cNvSpPr>
          <p:nvPr>
            <p:ph type="dt" sz="half" idx="10"/>
          </p:nvPr>
        </p:nvSpPr>
        <p:spPr/>
        <p:txBody>
          <a:bodyPr/>
          <a:lstStyle/>
          <a:p>
            <a:pPr>
              <a:defRPr/>
            </a:pPr>
            <a:fld id="{7AA40F68-E40F-4345-9A9A-3DD81DE60C73}" type="datetimeFigureOut">
              <a:rPr lang="zh-CN" altLang="en-US" smtClean="0"/>
              <a:pPr>
                <a:defRPr/>
              </a:pPr>
              <a:t>2020/8/28</a:t>
            </a:fld>
            <a:endParaRPr lang="zh-CN" altLang="en-US" dirty="0"/>
          </a:p>
        </p:txBody>
      </p:sp>
      <p:sp>
        <p:nvSpPr>
          <p:cNvPr id="8" name="Footer Placeholder 7"/>
          <p:cNvSpPr>
            <a:spLocks noGrp="1"/>
          </p:cNvSpPr>
          <p:nvPr>
            <p:ph type="ftr" sz="quarter" idx="11"/>
          </p:nvPr>
        </p:nvSpPr>
        <p:spPr/>
        <p:txBody>
          <a:bodyPr/>
          <a:lstStyle/>
          <a:p>
            <a:pPr>
              <a:defRPr/>
            </a:pPr>
            <a:endParaRPr lang="zh-CN" altLang="en-US"/>
          </a:p>
        </p:txBody>
      </p:sp>
      <p:sp>
        <p:nvSpPr>
          <p:cNvPr id="9" name="Slide Number Placeholder 8"/>
          <p:cNvSpPr>
            <a:spLocks noGrp="1"/>
          </p:cNvSpPr>
          <p:nvPr>
            <p:ph type="sldNum" sz="quarter" idx="12"/>
          </p:nvPr>
        </p:nvSpPr>
        <p:spPr/>
        <p:txBody>
          <a:bodyPr/>
          <a:lstStyle/>
          <a:p>
            <a:pPr>
              <a:defRPr/>
            </a:pPr>
            <a:fld id="{06416818-4404-48B1-B5E7-E8B275A34C49}" type="slidenum">
              <a:rPr lang="zh-CN" altLang="en-US" smtClean="0"/>
              <a:pPr>
                <a:defRPr/>
              </a:pPr>
              <a:t>‹#›</a:t>
            </a:fld>
            <a:endParaRPr lang="zh-CN" altLang="en-US" dirty="0"/>
          </a:p>
        </p:txBody>
      </p:sp>
    </p:spTree>
    <p:extLst>
      <p:ext uri="{BB962C8B-B14F-4D97-AF65-F5344CB8AC3E}">
        <p14:creationId xmlns:p14="http://schemas.microsoft.com/office/powerpoint/2010/main" val="23163434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Date Placeholder 2"/>
          <p:cNvSpPr>
            <a:spLocks noGrp="1"/>
          </p:cNvSpPr>
          <p:nvPr>
            <p:ph type="dt" sz="half" idx="10"/>
          </p:nvPr>
        </p:nvSpPr>
        <p:spPr/>
        <p:txBody>
          <a:bodyPr/>
          <a:lstStyle/>
          <a:p>
            <a:pPr>
              <a:defRPr/>
            </a:pPr>
            <a:fld id="{4A8EBF2B-C289-4CAE-9C5A-9C852E19519D}" type="datetimeFigureOut">
              <a:rPr lang="zh-CN" altLang="en-US" smtClean="0"/>
              <a:pPr>
                <a:defRPr/>
              </a:pPr>
              <a:t>2020/8/28</a:t>
            </a:fld>
            <a:endParaRPr lang="zh-CN" altLang="en-US" dirty="0"/>
          </a:p>
        </p:txBody>
      </p:sp>
      <p:sp>
        <p:nvSpPr>
          <p:cNvPr id="4" name="Footer Placeholder 3"/>
          <p:cNvSpPr>
            <a:spLocks noGrp="1"/>
          </p:cNvSpPr>
          <p:nvPr>
            <p:ph type="ftr" sz="quarter" idx="11"/>
          </p:nvPr>
        </p:nvSpPr>
        <p:spPr/>
        <p:txBody>
          <a:bodyPr/>
          <a:lstStyle/>
          <a:p>
            <a:pPr>
              <a:defRPr/>
            </a:pPr>
            <a:endParaRPr lang="zh-CN" altLang="en-US"/>
          </a:p>
        </p:txBody>
      </p:sp>
      <p:sp>
        <p:nvSpPr>
          <p:cNvPr id="5" name="Slide Number Placeholder 4"/>
          <p:cNvSpPr>
            <a:spLocks noGrp="1"/>
          </p:cNvSpPr>
          <p:nvPr>
            <p:ph type="sldNum" sz="quarter" idx="12"/>
          </p:nvPr>
        </p:nvSpPr>
        <p:spPr/>
        <p:txBody>
          <a:bodyPr/>
          <a:lstStyle/>
          <a:p>
            <a:pPr>
              <a:defRPr/>
            </a:pPr>
            <a:fld id="{66CA6B60-DC72-4131-94D4-FD3CAE94C680}" type="slidenum">
              <a:rPr lang="zh-CN" altLang="en-US" smtClean="0"/>
              <a:pPr>
                <a:defRPr/>
              </a:pPr>
              <a:t>‹#›</a:t>
            </a:fld>
            <a:endParaRPr lang="zh-CN" altLang="en-US" dirty="0"/>
          </a:p>
        </p:txBody>
      </p:sp>
    </p:spTree>
    <p:extLst>
      <p:ext uri="{BB962C8B-B14F-4D97-AF65-F5344CB8AC3E}">
        <p14:creationId xmlns:p14="http://schemas.microsoft.com/office/powerpoint/2010/main" val="4719246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10755167-7E1B-4E1E-BC04-503C5BF8BA2C}" type="datetimeFigureOut">
              <a:rPr lang="zh-CN" altLang="en-US" smtClean="0"/>
              <a:pPr>
                <a:defRPr/>
              </a:pPr>
              <a:t>2020/8/28</a:t>
            </a:fld>
            <a:endParaRPr lang="zh-CN" altLang="en-US" dirty="0"/>
          </a:p>
        </p:txBody>
      </p:sp>
      <p:sp>
        <p:nvSpPr>
          <p:cNvPr id="3" name="Footer Placeholder 2"/>
          <p:cNvSpPr>
            <a:spLocks noGrp="1"/>
          </p:cNvSpPr>
          <p:nvPr>
            <p:ph type="ftr" sz="quarter" idx="11"/>
          </p:nvPr>
        </p:nvSpPr>
        <p:spPr/>
        <p:txBody>
          <a:bodyPr/>
          <a:lstStyle/>
          <a:p>
            <a:pPr>
              <a:defRPr/>
            </a:pPr>
            <a:endParaRPr lang="zh-CN" altLang="en-US"/>
          </a:p>
        </p:txBody>
      </p:sp>
      <p:sp>
        <p:nvSpPr>
          <p:cNvPr id="4" name="Slide Number Placeholder 3"/>
          <p:cNvSpPr>
            <a:spLocks noGrp="1"/>
          </p:cNvSpPr>
          <p:nvPr>
            <p:ph type="sldNum" sz="quarter" idx="12"/>
          </p:nvPr>
        </p:nvSpPr>
        <p:spPr/>
        <p:txBody>
          <a:bodyPr/>
          <a:lstStyle/>
          <a:p>
            <a:pPr>
              <a:defRPr/>
            </a:pPr>
            <a:fld id="{DDA7F80B-CD6D-4911-8D5B-0E6E070FBD9E}" type="slidenum">
              <a:rPr lang="zh-CN" altLang="en-US" smtClean="0"/>
              <a:pPr>
                <a:defRPr/>
              </a:pPr>
              <a:t>‹#›</a:t>
            </a:fld>
            <a:endParaRPr lang="zh-CN" altLang="en-US" dirty="0"/>
          </a:p>
        </p:txBody>
      </p:sp>
    </p:spTree>
    <p:extLst>
      <p:ext uri="{BB962C8B-B14F-4D97-AF65-F5344CB8AC3E}">
        <p14:creationId xmlns:p14="http://schemas.microsoft.com/office/powerpoint/2010/main" val="9778986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A3417081-F110-4DC0-8744-20C5B5A16697}" type="datetimeFigureOut">
              <a:rPr lang="zh-CN" altLang="en-US" smtClean="0"/>
              <a:pPr>
                <a:defRPr/>
              </a:pPr>
              <a:t>2020/8/28</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84D4A510-9858-4138-9E0E-74180DAEC5EC}" type="slidenum">
              <a:rPr lang="zh-CN" altLang="en-US" smtClean="0"/>
              <a:pPr>
                <a:defRPr/>
              </a:pPr>
              <a:t>‹#›</a:t>
            </a:fld>
            <a:endParaRPr lang="zh-CN" altLang="en-US" dirty="0"/>
          </a:p>
        </p:txBody>
      </p:sp>
    </p:spTree>
    <p:extLst>
      <p:ext uri="{BB962C8B-B14F-4D97-AF65-F5344CB8AC3E}">
        <p14:creationId xmlns:p14="http://schemas.microsoft.com/office/powerpoint/2010/main" val="18360934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smtClean="0"/>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F5439424-2F4D-4107-8821-7DAB63618D84}" type="datetimeFigureOut">
              <a:rPr lang="zh-CN" altLang="en-US" smtClean="0"/>
              <a:pPr>
                <a:defRPr/>
              </a:pPr>
              <a:t>2020/8/28</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01BA6713-7E43-4DA7-88F4-4DB161994D6B}" type="slidenum">
              <a:rPr lang="zh-CN" altLang="en-US" smtClean="0"/>
              <a:pPr>
                <a:defRPr/>
              </a:pPr>
              <a:t>‹#›</a:t>
            </a:fld>
            <a:endParaRPr lang="zh-CN" altLang="en-US" dirty="0"/>
          </a:p>
        </p:txBody>
      </p:sp>
    </p:spTree>
    <p:extLst>
      <p:ext uri="{BB962C8B-B14F-4D97-AF65-F5344CB8AC3E}">
        <p14:creationId xmlns:p14="http://schemas.microsoft.com/office/powerpoint/2010/main" val="35317488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5">
                <a:lumMod val="50000"/>
              </a:schemeClr>
            </a:gs>
            <a:gs pos="48000">
              <a:schemeClr val="accent5">
                <a:lumMod val="50000"/>
              </a:schemeClr>
            </a:gs>
            <a:gs pos="69000">
              <a:schemeClr val="accent5">
                <a:lumMod val="50000"/>
              </a:schemeClr>
            </a:gs>
            <a:gs pos="97000">
              <a:schemeClr val="accent5">
                <a:lumMod val="50000"/>
              </a:schemeClr>
            </a:gs>
          </a:gsLst>
          <a:lin ang="27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DC8889E9-B0E2-4B6A-A1AD-98D2F671A2DE}" type="datetimeFigureOut">
              <a:rPr lang="zh-CN" altLang="en-US" smtClean="0"/>
              <a:pPr>
                <a:defRPr/>
              </a:pPr>
              <a:t>2020/8/28</a:t>
            </a:fld>
            <a:endParaRPr lang="zh-CN" altLang="en-US"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1688335863"/>
      </p:ext>
    </p:extLst>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lnSpcReduction="10000"/>
          </a:bodyPr>
          <a:lstStyle/>
          <a:p>
            <a:pPr marL="0" indent="0" algn="just">
              <a:lnSpc>
                <a:spcPct val="133000"/>
              </a:lnSpc>
              <a:spcAft>
                <a:spcPts val="0"/>
              </a:spcAft>
              <a:buNone/>
            </a:pP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u="sng" kern="100" dirty="0">
                <a:latin typeface="微软雅黑" panose="020B0503020204020204" pitchFamily="34" charset="-122"/>
                <a:ea typeface="微软雅黑" panose="020B0503020204020204" pitchFamily="34" charset="-122"/>
                <a:cs typeface="Calibri" panose="020F0502020204030204" pitchFamily="34" charset="0"/>
              </a:rPr>
              <a:t>民数记 </a:t>
            </a: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Numbers 4:1-49】</a:t>
            </a:r>
          </a:p>
          <a:p>
            <a:pPr marL="0" indent="0" algn="just">
              <a:lnSpc>
                <a:spcPct val="133000"/>
              </a:lnSpc>
              <a:spcAft>
                <a:spcPts val="0"/>
              </a:spcAft>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 </a:t>
            </a:r>
            <a:r>
              <a:rPr lang="zh-CN" altLang="en-US"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耶和华晓谕摩西、亚伦说：</a:t>
            </a:r>
          </a:p>
          <a:p>
            <a:pPr marL="0" indent="0" algn="just">
              <a:lnSpc>
                <a:spcPct val="133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Then the Lord spoke to Moses and Aaron, saying:</a:t>
            </a:r>
          </a:p>
          <a:p>
            <a:pPr marL="0" indent="0" algn="just">
              <a:lnSpc>
                <a:spcPct val="133000"/>
              </a:lnSpc>
              <a:spcAft>
                <a:spcPts val="0"/>
              </a:spcAft>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 “</a:t>
            </a:r>
            <a:r>
              <a:rPr lang="zh-CN" altLang="en-US"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你从利未人中，将哥辖子孙的总数，照他们的家室、宗族，</a:t>
            </a:r>
          </a:p>
          <a:p>
            <a:pPr marL="0" indent="0" algn="just">
              <a:lnSpc>
                <a:spcPct val="133000"/>
              </a:lnSpc>
              <a:spcAft>
                <a:spcPts val="0"/>
              </a:spcAft>
              <a:buNone/>
            </a:pP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Take a census of the sons of Kohath from among the children of Levi, by their families, by their fathers’ house,</a:t>
            </a:r>
            <a:endParaRPr lang="en-US" altLang="zh-CN" sz="3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92686675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fontScale="77500" lnSpcReduction="20000"/>
          </a:bodyPr>
          <a:lstStyle/>
          <a:p>
            <a:pPr marL="0" indent="0" algn="just">
              <a:lnSpc>
                <a:spcPct val="133000"/>
              </a:lnSpc>
              <a:spcAft>
                <a:spcPts val="0"/>
              </a:spcAft>
              <a:buNone/>
            </a:pP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u="sng" kern="100" dirty="0">
                <a:latin typeface="微软雅黑" panose="020B0503020204020204" pitchFamily="34" charset="-122"/>
                <a:ea typeface="微软雅黑" panose="020B0503020204020204" pitchFamily="34" charset="-122"/>
                <a:cs typeface="Calibri" panose="020F0502020204030204" pitchFamily="34" charset="0"/>
              </a:rPr>
              <a:t>民数记 </a:t>
            </a: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Numbers 4:1-49】</a:t>
            </a:r>
          </a:p>
          <a:p>
            <a:pPr marL="0" indent="0" algn="just">
              <a:lnSpc>
                <a:spcPct val="133000"/>
              </a:lnSpc>
              <a:spcAft>
                <a:spcPts val="0"/>
              </a:spcAft>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18 “</a:t>
            </a:r>
            <a:r>
              <a:rPr lang="zh-CN" altLang="en-US"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你们不可将哥辖人的支派从利未人中剪除。</a:t>
            </a:r>
          </a:p>
          <a:p>
            <a:pPr marL="0" indent="0" algn="just">
              <a:lnSpc>
                <a:spcPct val="133000"/>
              </a:lnSpc>
              <a:spcAft>
                <a:spcPts val="0"/>
              </a:spcAft>
              <a:buNone/>
            </a:pP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Do not cut off the tribe of the families of the </a:t>
            </a:r>
            <a:r>
              <a:rPr lang="en-US" altLang="zh-CN" sz="3600" b="1" kern="100" dirty="0" err="1">
                <a:latin typeface="微软雅黑" panose="020B0503020204020204" pitchFamily="34" charset="-122"/>
                <a:ea typeface="微软雅黑" panose="020B0503020204020204" pitchFamily="34" charset="-122"/>
                <a:cs typeface="Calibri" panose="020F0502020204030204" pitchFamily="34" charset="0"/>
              </a:rPr>
              <a:t>Kohathites</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 from among the Levites;</a:t>
            </a:r>
          </a:p>
          <a:p>
            <a:pPr marL="0" indent="0" algn="just">
              <a:lnSpc>
                <a:spcPct val="133000"/>
              </a:lnSpc>
              <a:spcAft>
                <a:spcPts val="0"/>
              </a:spcAft>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19 </a:t>
            </a:r>
            <a:r>
              <a:rPr lang="zh-CN" altLang="en-US"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他们挨近至圣物的时候，亚伦和他儿子要进去派他们各人所当办的、所当抬的，这样待他们，好使他们活着，不至死亡。</a:t>
            </a:r>
          </a:p>
          <a:p>
            <a:pPr marL="0" indent="0" algn="just">
              <a:lnSpc>
                <a:spcPct val="133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but do this in regard to them, that they may live and not die when they approach the most holy things: Aaron and his sons shall go in and appoint each of them to his service and his task.</a:t>
            </a:r>
          </a:p>
        </p:txBody>
      </p:sp>
    </p:spTree>
    <p:extLst>
      <p:ext uri="{BB962C8B-B14F-4D97-AF65-F5344CB8AC3E}">
        <p14:creationId xmlns:p14="http://schemas.microsoft.com/office/powerpoint/2010/main" val="162901626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fontScale="85000" lnSpcReduction="10000"/>
          </a:bodyPr>
          <a:lstStyle/>
          <a:p>
            <a:pPr marL="0" indent="0" algn="just">
              <a:lnSpc>
                <a:spcPct val="133000"/>
              </a:lnSpc>
              <a:spcAft>
                <a:spcPts val="0"/>
              </a:spcAft>
              <a:buNone/>
            </a:pP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u="sng" kern="100" dirty="0">
                <a:latin typeface="微软雅黑" panose="020B0503020204020204" pitchFamily="34" charset="-122"/>
                <a:ea typeface="微软雅黑" panose="020B0503020204020204" pitchFamily="34" charset="-122"/>
                <a:cs typeface="Calibri" panose="020F0502020204030204" pitchFamily="34" charset="0"/>
              </a:rPr>
              <a:t>民数记 </a:t>
            </a: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Numbers 4:1-49】</a:t>
            </a:r>
          </a:p>
          <a:p>
            <a:pPr marL="0" indent="0" algn="just">
              <a:lnSpc>
                <a:spcPct val="133000"/>
              </a:lnSpc>
              <a:spcAft>
                <a:spcPts val="0"/>
              </a:spcAft>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20 </a:t>
            </a:r>
            <a:r>
              <a:rPr lang="zh-CN" altLang="en-US"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只是他们连片时不可进去观看圣所，免得他们死亡。” </a:t>
            </a:r>
          </a:p>
          <a:p>
            <a:pPr marL="0" indent="0" algn="just">
              <a:lnSpc>
                <a:spcPct val="133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But they shall not go in to watch while the holy things are being covered, lest they die.”</a:t>
            </a:r>
          </a:p>
          <a:p>
            <a:pPr marL="0" indent="0" algn="just">
              <a:lnSpc>
                <a:spcPct val="133000"/>
              </a:lnSpc>
              <a:spcAft>
                <a:spcPts val="0"/>
              </a:spcAft>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21 </a:t>
            </a:r>
            <a:r>
              <a:rPr lang="zh-CN" altLang="en-US"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耶和华晓谕摩西说：</a:t>
            </a:r>
          </a:p>
          <a:p>
            <a:pPr marL="0" indent="0" algn="just">
              <a:lnSpc>
                <a:spcPct val="133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Then the Lord spoke to Moses, saying:</a:t>
            </a:r>
          </a:p>
          <a:p>
            <a:pPr marL="0" indent="0" algn="just">
              <a:lnSpc>
                <a:spcPct val="133000"/>
              </a:lnSpc>
              <a:spcAft>
                <a:spcPts val="0"/>
              </a:spcAft>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22 “</a:t>
            </a:r>
            <a:r>
              <a:rPr lang="zh-CN" altLang="en-US"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你要将革顺子孙的总数，照着宗族、家室，</a:t>
            </a:r>
          </a:p>
          <a:p>
            <a:pPr marL="0" indent="0" algn="just">
              <a:lnSpc>
                <a:spcPct val="133000"/>
              </a:lnSpc>
              <a:spcAft>
                <a:spcPts val="0"/>
              </a:spcAft>
              <a:buNone/>
            </a:pP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Also take a census of the sons of </a:t>
            </a:r>
            <a:r>
              <a:rPr lang="en-US" altLang="zh-CN" sz="3600" b="1" kern="100" dirty="0" err="1">
                <a:latin typeface="微软雅黑" panose="020B0503020204020204" pitchFamily="34" charset="-122"/>
                <a:ea typeface="微软雅黑" panose="020B0503020204020204" pitchFamily="34" charset="-122"/>
                <a:cs typeface="Calibri" panose="020F0502020204030204" pitchFamily="34" charset="0"/>
              </a:rPr>
              <a:t>Gershon</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 by their fathers’ house, by their families.</a:t>
            </a:r>
          </a:p>
        </p:txBody>
      </p:sp>
    </p:spTree>
    <p:extLst>
      <p:ext uri="{BB962C8B-B14F-4D97-AF65-F5344CB8AC3E}">
        <p14:creationId xmlns:p14="http://schemas.microsoft.com/office/powerpoint/2010/main" val="146797264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fontScale="92500" lnSpcReduction="10000"/>
          </a:bodyPr>
          <a:lstStyle/>
          <a:p>
            <a:pPr marL="0" indent="0" algn="just">
              <a:lnSpc>
                <a:spcPct val="133000"/>
              </a:lnSpc>
              <a:spcAft>
                <a:spcPts val="0"/>
              </a:spcAft>
              <a:buNone/>
            </a:pP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u="sng" kern="100" dirty="0">
                <a:latin typeface="微软雅黑" panose="020B0503020204020204" pitchFamily="34" charset="-122"/>
                <a:ea typeface="微软雅黑" panose="020B0503020204020204" pitchFamily="34" charset="-122"/>
                <a:cs typeface="Calibri" panose="020F0502020204030204" pitchFamily="34" charset="0"/>
              </a:rPr>
              <a:t>民数记 </a:t>
            </a: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Numbers 4:1-49】</a:t>
            </a:r>
          </a:p>
          <a:p>
            <a:pPr marL="0" indent="0" algn="just">
              <a:lnSpc>
                <a:spcPct val="133000"/>
              </a:lnSpc>
              <a:spcAft>
                <a:spcPts val="0"/>
              </a:spcAft>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23 </a:t>
            </a:r>
            <a:r>
              <a:rPr lang="zh-CN" altLang="en-US"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从三十岁直到五十岁，凡前来任职在会幕里办事的，全都数点。</a:t>
            </a:r>
          </a:p>
          <a:p>
            <a:pPr marL="0" indent="0" algn="just">
              <a:lnSpc>
                <a:spcPct val="133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From thirty years old and above, even to fifty years old, you shall number them, all who enter to perform the service, to do the work in the tabernacle of meeting.</a:t>
            </a:r>
          </a:p>
          <a:p>
            <a:pPr marL="0" indent="0" algn="just">
              <a:lnSpc>
                <a:spcPct val="133000"/>
              </a:lnSpc>
              <a:spcAft>
                <a:spcPts val="0"/>
              </a:spcAft>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24 </a:t>
            </a:r>
            <a:r>
              <a:rPr lang="zh-CN" altLang="en-US"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革顺人各族所办的事、所抬的物乃是这样：</a:t>
            </a:r>
          </a:p>
          <a:p>
            <a:pPr marL="0" indent="0" algn="just">
              <a:lnSpc>
                <a:spcPct val="133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This is the service of the families of the </a:t>
            </a:r>
            <a:r>
              <a:rPr lang="en-US" altLang="zh-CN" sz="3600" b="1" kern="100" dirty="0" err="1">
                <a:latin typeface="微软雅黑" panose="020B0503020204020204" pitchFamily="34" charset="-122"/>
                <a:ea typeface="微软雅黑" panose="020B0503020204020204" pitchFamily="34" charset="-122"/>
                <a:cs typeface="Calibri" panose="020F0502020204030204" pitchFamily="34" charset="0"/>
              </a:rPr>
              <a:t>Gershonites</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 in serving and carrying:</a:t>
            </a:r>
          </a:p>
        </p:txBody>
      </p:sp>
    </p:spTree>
    <p:extLst>
      <p:ext uri="{BB962C8B-B14F-4D97-AF65-F5344CB8AC3E}">
        <p14:creationId xmlns:p14="http://schemas.microsoft.com/office/powerpoint/2010/main" val="4002014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fontScale="70000" lnSpcReduction="20000"/>
          </a:bodyPr>
          <a:lstStyle/>
          <a:p>
            <a:pPr marL="0" indent="0" algn="just">
              <a:lnSpc>
                <a:spcPct val="133000"/>
              </a:lnSpc>
              <a:spcAft>
                <a:spcPts val="0"/>
              </a:spcAft>
              <a:buNone/>
            </a:pP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u="sng" kern="100" dirty="0">
                <a:latin typeface="微软雅黑" panose="020B0503020204020204" pitchFamily="34" charset="-122"/>
                <a:ea typeface="微软雅黑" panose="020B0503020204020204" pitchFamily="34" charset="-122"/>
                <a:cs typeface="Calibri" panose="020F0502020204030204" pitchFamily="34" charset="0"/>
              </a:rPr>
              <a:t>民数记 </a:t>
            </a: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Numbers 4:1-49】</a:t>
            </a:r>
          </a:p>
          <a:p>
            <a:pPr marL="0" indent="0" algn="just">
              <a:lnSpc>
                <a:spcPct val="133000"/>
              </a:lnSpc>
              <a:spcAft>
                <a:spcPts val="0"/>
              </a:spcAft>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25 </a:t>
            </a:r>
            <a:r>
              <a:rPr lang="zh-CN" altLang="en-US"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他们要抬帐幕的幔子和会幕，并会幕的盖，与其上的海狗皮和会幕的门帘，</a:t>
            </a:r>
          </a:p>
          <a:p>
            <a:pPr marL="0" indent="0" algn="just">
              <a:lnSpc>
                <a:spcPct val="133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They shall carry the curtains of the tabernacle and the tabernacle of meeting with its covering, the covering of badger skins that is on it, the screen for the door of the tabernacle of meeting,</a:t>
            </a:r>
          </a:p>
          <a:p>
            <a:pPr marL="0" indent="0" algn="just">
              <a:lnSpc>
                <a:spcPct val="133000"/>
              </a:lnSpc>
              <a:spcAft>
                <a:spcPts val="0"/>
              </a:spcAft>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26 </a:t>
            </a:r>
            <a:r>
              <a:rPr lang="zh-CN" altLang="en-US"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院子的帷子和门帘（院子是围帐幕和坛的）、绳子，并所用的器具，不论是作什么用的，他们都要经理。</a:t>
            </a:r>
          </a:p>
          <a:p>
            <a:pPr marL="0" indent="0" algn="just">
              <a:lnSpc>
                <a:spcPct val="133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the screen for the door of the gate of the court, the hangings of the court which are around the tabernacle and altar, and their cords, all the furnishings for their service and all that is made for these things: so shall they serve.</a:t>
            </a:r>
          </a:p>
        </p:txBody>
      </p:sp>
    </p:spTree>
    <p:extLst>
      <p:ext uri="{BB962C8B-B14F-4D97-AF65-F5344CB8AC3E}">
        <p14:creationId xmlns:p14="http://schemas.microsoft.com/office/powerpoint/2010/main" val="238599745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fontScale="70000" lnSpcReduction="20000"/>
          </a:bodyPr>
          <a:lstStyle/>
          <a:p>
            <a:pPr marL="0" indent="0" algn="just">
              <a:lnSpc>
                <a:spcPct val="133000"/>
              </a:lnSpc>
              <a:spcAft>
                <a:spcPts val="0"/>
              </a:spcAft>
              <a:buNone/>
            </a:pP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u="sng" kern="100" dirty="0">
                <a:latin typeface="微软雅黑" panose="020B0503020204020204" pitchFamily="34" charset="-122"/>
                <a:ea typeface="微软雅黑" panose="020B0503020204020204" pitchFamily="34" charset="-122"/>
                <a:cs typeface="Calibri" panose="020F0502020204030204" pitchFamily="34" charset="0"/>
              </a:rPr>
              <a:t>民数记 </a:t>
            </a: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Numbers 4:1-49】</a:t>
            </a:r>
          </a:p>
          <a:p>
            <a:pPr marL="0" indent="0" algn="just">
              <a:lnSpc>
                <a:spcPct val="133000"/>
              </a:lnSpc>
              <a:spcAft>
                <a:spcPts val="0"/>
              </a:spcAft>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27 </a:t>
            </a:r>
            <a:r>
              <a:rPr lang="zh-CN" altLang="en-US"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革顺的子孙在一切抬物办事之上，都要凭亚伦和他儿子的吩咐。他们所当抬的，要派他们看守。</a:t>
            </a:r>
          </a:p>
          <a:p>
            <a:pPr marL="0" indent="0" algn="just">
              <a:lnSpc>
                <a:spcPct val="133000"/>
              </a:lnSpc>
              <a:spcAft>
                <a:spcPts val="0"/>
              </a:spcAft>
              <a:buNone/>
            </a:pP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Aaron and his sons shall assign all the service of the sons of the </a:t>
            </a:r>
            <a:r>
              <a:rPr lang="en-US" altLang="zh-CN" sz="3600" b="1" kern="100" dirty="0" err="1">
                <a:latin typeface="微软雅黑" panose="020B0503020204020204" pitchFamily="34" charset="-122"/>
                <a:ea typeface="微软雅黑" panose="020B0503020204020204" pitchFamily="34" charset="-122"/>
                <a:cs typeface="Calibri" panose="020F0502020204030204" pitchFamily="34" charset="0"/>
              </a:rPr>
              <a:t>Gershonites</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 all their tasks and all their service. And you shall appoint to them all their tasks as their duty.</a:t>
            </a:r>
          </a:p>
          <a:p>
            <a:pPr marL="0" indent="0" algn="just">
              <a:lnSpc>
                <a:spcPct val="133000"/>
              </a:lnSpc>
              <a:spcAft>
                <a:spcPts val="0"/>
              </a:spcAft>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28 </a:t>
            </a:r>
            <a:r>
              <a:rPr lang="zh-CN" altLang="en-US"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这是革顺子孙的各族在会幕里所办的事，他们所看守的，必在祭司亚伦儿子以他玛的手下。” </a:t>
            </a:r>
          </a:p>
          <a:p>
            <a:pPr marL="0" indent="0" algn="just">
              <a:lnSpc>
                <a:spcPct val="133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This is the service of the families of the sons of </a:t>
            </a:r>
            <a:r>
              <a:rPr lang="en-US" altLang="zh-CN" sz="3600" b="1" kern="100" dirty="0" err="1">
                <a:latin typeface="微软雅黑" panose="020B0503020204020204" pitchFamily="34" charset="-122"/>
                <a:ea typeface="微软雅黑" panose="020B0503020204020204" pitchFamily="34" charset="-122"/>
                <a:cs typeface="Calibri" panose="020F0502020204030204" pitchFamily="34" charset="0"/>
              </a:rPr>
              <a:t>Gershon</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 in the tabernacle of meeting. And their duties shall be under the authority of </a:t>
            </a:r>
            <a:r>
              <a:rPr lang="en-US" altLang="zh-CN" sz="3600" b="1" kern="100" dirty="0" err="1">
                <a:latin typeface="微软雅黑" panose="020B0503020204020204" pitchFamily="34" charset="-122"/>
                <a:ea typeface="微软雅黑" panose="020B0503020204020204" pitchFamily="34" charset="-122"/>
                <a:cs typeface="Calibri" panose="020F0502020204030204" pitchFamily="34" charset="0"/>
              </a:rPr>
              <a:t>Ithamar</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 the son of Aaron the priest.</a:t>
            </a:r>
          </a:p>
        </p:txBody>
      </p:sp>
    </p:spTree>
    <p:extLst>
      <p:ext uri="{BB962C8B-B14F-4D97-AF65-F5344CB8AC3E}">
        <p14:creationId xmlns:p14="http://schemas.microsoft.com/office/powerpoint/2010/main" val="126805843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fontScale="77500" lnSpcReduction="20000"/>
          </a:bodyPr>
          <a:lstStyle/>
          <a:p>
            <a:pPr marL="0" indent="0" algn="just">
              <a:lnSpc>
                <a:spcPct val="133000"/>
              </a:lnSpc>
              <a:spcAft>
                <a:spcPts val="0"/>
              </a:spcAft>
              <a:buNone/>
            </a:pP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u="sng" kern="100" dirty="0">
                <a:latin typeface="微软雅黑" panose="020B0503020204020204" pitchFamily="34" charset="-122"/>
                <a:ea typeface="微软雅黑" panose="020B0503020204020204" pitchFamily="34" charset="-122"/>
                <a:cs typeface="Calibri" panose="020F0502020204030204" pitchFamily="34" charset="0"/>
              </a:rPr>
              <a:t>民数记 </a:t>
            </a: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Numbers 4:1-49】</a:t>
            </a:r>
          </a:p>
          <a:p>
            <a:pPr marL="0" indent="0" algn="just">
              <a:lnSpc>
                <a:spcPct val="133000"/>
              </a:lnSpc>
              <a:spcAft>
                <a:spcPts val="0"/>
              </a:spcAft>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29 “</a:t>
            </a:r>
            <a:r>
              <a:rPr lang="zh-CN" altLang="en-US"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至于米拉利的子孙，你要照着家室、宗族，把他们数点。</a:t>
            </a:r>
          </a:p>
          <a:p>
            <a:pPr marL="0" indent="0" algn="just">
              <a:lnSpc>
                <a:spcPct val="133000"/>
              </a:lnSpc>
              <a:spcAft>
                <a:spcPts val="0"/>
              </a:spcAft>
              <a:buNone/>
            </a:pP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As for the sons of </a:t>
            </a:r>
            <a:r>
              <a:rPr lang="en-US" altLang="zh-CN" sz="3600" b="1" kern="100" dirty="0" err="1">
                <a:latin typeface="微软雅黑" panose="020B0503020204020204" pitchFamily="34" charset="-122"/>
                <a:ea typeface="微软雅黑" panose="020B0503020204020204" pitchFamily="34" charset="-122"/>
                <a:cs typeface="Calibri" panose="020F0502020204030204" pitchFamily="34" charset="0"/>
              </a:rPr>
              <a:t>Merari</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 you shall number them by their families and by their fathers’ house.</a:t>
            </a:r>
          </a:p>
          <a:p>
            <a:pPr marL="0" indent="0" algn="just">
              <a:lnSpc>
                <a:spcPct val="133000"/>
              </a:lnSpc>
              <a:spcAft>
                <a:spcPts val="0"/>
              </a:spcAft>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30 </a:t>
            </a:r>
            <a:r>
              <a:rPr lang="zh-CN" altLang="en-US"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从三十岁直到五十岁，凡前来任职、在会幕里办事的，你都要数点。</a:t>
            </a:r>
          </a:p>
          <a:p>
            <a:pPr marL="0" indent="0" algn="just">
              <a:lnSpc>
                <a:spcPct val="133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From thirty years old and above, even to fifty years old, you shall number them, everyone who enters the service to do the work of the tabernacle of meeting.</a:t>
            </a:r>
          </a:p>
        </p:txBody>
      </p:sp>
    </p:spTree>
    <p:extLst>
      <p:ext uri="{BB962C8B-B14F-4D97-AF65-F5344CB8AC3E}">
        <p14:creationId xmlns:p14="http://schemas.microsoft.com/office/powerpoint/2010/main" val="237638708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fontScale="77500" lnSpcReduction="20000"/>
          </a:bodyPr>
          <a:lstStyle/>
          <a:p>
            <a:pPr marL="0" indent="0" algn="just">
              <a:lnSpc>
                <a:spcPct val="133000"/>
              </a:lnSpc>
              <a:spcAft>
                <a:spcPts val="0"/>
              </a:spcAft>
              <a:buNone/>
            </a:pP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u="sng" kern="100" dirty="0">
                <a:latin typeface="微软雅黑" panose="020B0503020204020204" pitchFamily="34" charset="-122"/>
                <a:ea typeface="微软雅黑" panose="020B0503020204020204" pitchFamily="34" charset="-122"/>
                <a:cs typeface="Calibri" panose="020F0502020204030204" pitchFamily="34" charset="0"/>
              </a:rPr>
              <a:t>民数记 </a:t>
            </a: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Numbers 4:1-49】</a:t>
            </a:r>
          </a:p>
          <a:p>
            <a:pPr marL="0" indent="0" algn="just">
              <a:lnSpc>
                <a:spcPct val="133000"/>
              </a:lnSpc>
              <a:spcAft>
                <a:spcPts val="0"/>
              </a:spcAft>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31 </a:t>
            </a:r>
            <a:r>
              <a:rPr lang="zh-CN" altLang="en-US"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他们办理会幕的事，就是抬帐幕的板、闩、柱子，和带卯的座，</a:t>
            </a:r>
          </a:p>
          <a:p>
            <a:pPr marL="0" indent="0" algn="just">
              <a:lnSpc>
                <a:spcPct val="133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And this is what they must carry as all their service for the tabernacle of meeting: the boards of the tabernacle, its bars, its pillars, its sockets,</a:t>
            </a:r>
          </a:p>
          <a:p>
            <a:pPr marL="0" indent="0" algn="just">
              <a:lnSpc>
                <a:spcPct val="133000"/>
              </a:lnSpc>
              <a:spcAft>
                <a:spcPts val="0"/>
              </a:spcAft>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32 </a:t>
            </a:r>
            <a:r>
              <a:rPr lang="zh-CN" altLang="en-US"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院子四围的柱子和其上带卯的座、橛子、绳子，并一切使用的器具。他们所抬的器具，你们要按名指定。</a:t>
            </a:r>
          </a:p>
          <a:p>
            <a:pPr marL="0" indent="0" algn="just">
              <a:lnSpc>
                <a:spcPct val="133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and the pillars around the court with their sockets, pegs, and cords, with all their furnishings and all their service; and you shall assign to each man by name the items he must carry.</a:t>
            </a:r>
          </a:p>
        </p:txBody>
      </p:sp>
    </p:spTree>
    <p:extLst>
      <p:ext uri="{BB962C8B-B14F-4D97-AF65-F5344CB8AC3E}">
        <p14:creationId xmlns:p14="http://schemas.microsoft.com/office/powerpoint/2010/main" val="163343416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fontScale="70000" lnSpcReduction="20000"/>
          </a:bodyPr>
          <a:lstStyle/>
          <a:p>
            <a:pPr marL="0" indent="0" algn="just">
              <a:lnSpc>
                <a:spcPct val="133000"/>
              </a:lnSpc>
              <a:spcAft>
                <a:spcPts val="0"/>
              </a:spcAft>
              <a:buNone/>
            </a:pP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u="sng" kern="100" dirty="0">
                <a:latin typeface="微软雅黑" panose="020B0503020204020204" pitchFamily="34" charset="-122"/>
                <a:ea typeface="微软雅黑" panose="020B0503020204020204" pitchFamily="34" charset="-122"/>
                <a:cs typeface="Calibri" panose="020F0502020204030204" pitchFamily="34" charset="0"/>
              </a:rPr>
              <a:t>民数记 </a:t>
            </a: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Numbers 4:1-49】</a:t>
            </a:r>
          </a:p>
          <a:p>
            <a:pPr marL="0" indent="0" algn="just">
              <a:lnSpc>
                <a:spcPct val="133000"/>
              </a:lnSpc>
              <a:spcAft>
                <a:spcPts val="0"/>
              </a:spcAft>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33 </a:t>
            </a:r>
            <a:r>
              <a:rPr lang="zh-CN" altLang="en-US"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这是米拉利子孙各族在会幕里所办的事，都在祭司亚伦儿子以他玛的手下。” </a:t>
            </a:r>
          </a:p>
          <a:p>
            <a:pPr marL="0" indent="0" algn="just">
              <a:lnSpc>
                <a:spcPct val="133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This is the service of the families of the sons of </a:t>
            </a:r>
            <a:r>
              <a:rPr lang="en-US" altLang="zh-CN" sz="3600" b="1" kern="100" dirty="0" err="1">
                <a:latin typeface="微软雅黑" panose="020B0503020204020204" pitchFamily="34" charset="-122"/>
                <a:ea typeface="微软雅黑" panose="020B0503020204020204" pitchFamily="34" charset="-122"/>
                <a:cs typeface="Calibri" panose="020F0502020204030204" pitchFamily="34" charset="0"/>
              </a:rPr>
              <a:t>Merari</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 as all their service for the tabernacle of meeting, under the authority of </a:t>
            </a:r>
            <a:r>
              <a:rPr lang="en-US" altLang="zh-CN" sz="3600" b="1" kern="100" dirty="0" err="1">
                <a:latin typeface="微软雅黑" panose="020B0503020204020204" pitchFamily="34" charset="-122"/>
                <a:ea typeface="微软雅黑" panose="020B0503020204020204" pitchFamily="34" charset="-122"/>
                <a:cs typeface="Calibri" panose="020F0502020204030204" pitchFamily="34" charset="0"/>
              </a:rPr>
              <a:t>Ithamar</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 the son of Aaron the priest.”</a:t>
            </a:r>
          </a:p>
          <a:p>
            <a:pPr marL="0" indent="0" algn="just">
              <a:lnSpc>
                <a:spcPct val="133000"/>
              </a:lnSpc>
              <a:spcAft>
                <a:spcPts val="0"/>
              </a:spcAft>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34 </a:t>
            </a:r>
            <a:r>
              <a:rPr lang="zh-CN" altLang="en-US"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摩西、亚伦与会众的诸首领将哥辖的子孙照着家室、宗族，</a:t>
            </a:r>
          </a:p>
          <a:p>
            <a:pPr marL="0" indent="0" algn="just">
              <a:lnSpc>
                <a:spcPct val="133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And Moses, Aaron, and the leaders of the congregation numbered the sons of the </a:t>
            </a:r>
            <a:r>
              <a:rPr lang="en-US" altLang="zh-CN" sz="3600" b="1" kern="100" dirty="0" err="1">
                <a:latin typeface="微软雅黑" panose="020B0503020204020204" pitchFamily="34" charset="-122"/>
                <a:ea typeface="微软雅黑" panose="020B0503020204020204" pitchFamily="34" charset="-122"/>
                <a:cs typeface="Calibri" panose="020F0502020204030204" pitchFamily="34" charset="0"/>
              </a:rPr>
              <a:t>Kohathites</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 by their families and by their fathers’ house,</a:t>
            </a:r>
          </a:p>
        </p:txBody>
      </p:sp>
    </p:spTree>
    <p:extLst>
      <p:ext uri="{BB962C8B-B14F-4D97-AF65-F5344CB8AC3E}">
        <p14:creationId xmlns:p14="http://schemas.microsoft.com/office/powerpoint/2010/main" val="1912993881"/>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fontScale="92500" lnSpcReduction="20000"/>
          </a:bodyPr>
          <a:lstStyle/>
          <a:p>
            <a:pPr marL="0" indent="0" algn="just">
              <a:lnSpc>
                <a:spcPct val="133000"/>
              </a:lnSpc>
              <a:spcAft>
                <a:spcPts val="0"/>
              </a:spcAft>
              <a:buNone/>
            </a:pP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u="sng" kern="100" dirty="0">
                <a:latin typeface="微软雅黑" panose="020B0503020204020204" pitchFamily="34" charset="-122"/>
                <a:ea typeface="微软雅黑" panose="020B0503020204020204" pitchFamily="34" charset="-122"/>
                <a:cs typeface="Calibri" panose="020F0502020204030204" pitchFamily="34" charset="0"/>
              </a:rPr>
              <a:t>民数记 </a:t>
            </a: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Numbers 4:1-49】</a:t>
            </a:r>
          </a:p>
          <a:p>
            <a:pPr marL="0" indent="0" algn="just">
              <a:lnSpc>
                <a:spcPct val="133000"/>
              </a:lnSpc>
              <a:spcAft>
                <a:spcPts val="0"/>
              </a:spcAft>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35 </a:t>
            </a:r>
            <a:r>
              <a:rPr lang="zh-CN" altLang="en-US"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从三十岁直到五十岁，凡前来任职、在会幕里办事的，都数点了。</a:t>
            </a:r>
          </a:p>
          <a:p>
            <a:pPr marL="0" indent="0" algn="just">
              <a:lnSpc>
                <a:spcPct val="133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from thirty years old and above, even to fifty years old, everyone who entered the service for work in the tabernacle of meeting;</a:t>
            </a:r>
          </a:p>
          <a:p>
            <a:pPr marL="0" indent="0" algn="just">
              <a:lnSpc>
                <a:spcPct val="133000"/>
              </a:lnSpc>
              <a:spcAft>
                <a:spcPts val="0"/>
              </a:spcAft>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36 </a:t>
            </a:r>
            <a:r>
              <a:rPr lang="zh-CN" altLang="en-US"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被数的共有二千七百五十名。</a:t>
            </a:r>
          </a:p>
          <a:p>
            <a:pPr marL="0" indent="0" algn="just">
              <a:lnSpc>
                <a:spcPct val="133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and those who were numbered by their families were two thousand seven hundred and fifty.</a:t>
            </a:r>
          </a:p>
        </p:txBody>
      </p:sp>
    </p:spTree>
    <p:extLst>
      <p:ext uri="{BB962C8B-B14F-4D97-AF65-F5344CB8AC3E}">
        <p14:creationId xmlns:p14="http://schemas.microsoft.com/office/powerpoint/2010/main" val="539889912"/>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fontScale="77500" lnSpcReduction="20000"/>
          </a:bodyPr>
          <a:lstStyle/>
          <a:p>
            <a:pPr marL="0" indent="0" algn="just">
              <a:lnSpc>
                <a:spcPct val="133000"/>
              </a:lnSpc>
              <a:spcAft>
                <a:spcPts val="0"/>
              </a:spcAft>
              <a:buNone/>
            </a:pP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u="sng" kern="100" dirty="0">
                <a:latin typeface="微软雅黑" panose="020B0503020204020204" pitchFamily="34" charset="-122"/>
                <a:ea typeface="微软雅黑" panose="020B0503020204020204" pitchFamily="34" charset="-122"/>
                <a:cs typeface="Calibri" panose="020F0502020204030204" pitchFamily="34" charset="0"/>
              </a:rPr>
              <a:t>民数记 </a:t>
            </a: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Numbers 4:1-49】</a:t>
            </a:r>
          </a:p>
          <a:p>
            <a:pPr marL="0" indent="0" algn="just">
              <a:lnSpc>
                <a:spcPct val="133000"/>
              </a:lnSpc>
              <a:spcAft>
                <a:spcPts val="0"/>
              </a:spcAft>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37 </a:t>
            </a:r>
            <a:r>
              <a:rPr lang="zh-CN" altLang="en-US"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这是哥辖各族中被数的，是在会幕里办事的，就是摩西、亚伦照耶和华藉摩西所吩咐数点的。</a:t>
            </a:r>
          </a:p>
          <a:p>
            <a:pPr marL="0" indent="0" algn="just">
              <a:lnSpc>
                <a:spcPct val="133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These were the ones who were numbered of the families of the </a:t>
            </a:r>
            <a:r>
              <a:rPr lang="en-US" altLang="zh-CN" sz="3600" b="1" kern="100" dirty="0" err="1">
                <a:latin typeface="微软雅黑" panose="020B0503020204020204" pitchFamily="34" charset="-122"/>
                <a:ea typeface="微软雅黑" panose="020B0503020204020204" pitchFamily="34" charset="-122"/>
                <a:cs typeface="Calibri" panose="020F0502020204030204" pitchFamily="34" charset="0"/>
              </a:rPr>
              <a:t>Kohathites</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 all who might serve in the tabernacle of meeting, whom Moses and Aaron numbered according to the commandment of the Lord by the hand of Moses.</a:t>
            </a:r>
          </a:p>
          <a:p>
            <a:pPr marL="0" indent="0" algn="just">
              <a:lnSpc>
                <a:spcPct val="133000"/>
              </a:lnSpc>
              <a:spcAft>
                <a:spcPts val="0"/>
              </a:spcAft>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38 </a:t>
            </a:r>
            <a:r>
              <a:rPr lang="zh-CN" altLang="en-US"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革顺子孙中被数的，照着家室、宗族，</a:t>
            </a:r>
          </a:p>
          <a:p>
            <a:pPr marL="0" indent="0" algn="just">
              <a:lnSpc>
                <a:spcPct val="133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And those who were numbered of the sons of </a:t>
            </a:r>
            <a:r>
              <a:rPr lang="en-US" altLang="zh-CN" sz="3600" b="1" kern="100" dirty="0" err="1">
                <a:latin typeface="微软雅黑" panose="020B0503020204020204" pitchFamily="34" charset="-122"/>
                <a:ea typeface="微软雅黑" panose="020B0503020204020204" pitchFamily="34" charset="-122"/>
                <a:cs typeface="Calibri" panose="020F0502020204030204" pitchFamily="34" charset="0"/>
              </a:rPr>
              <a:t>Gershon</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 by their families and by their fathers’ house,</a:t>
            </a:r>
          </a:p>
        </p:txBody>
      </p:sp>
    </p:spTree>
    <p:extLst>
      <p:ext uri="{BB962C8B-B14F-4D97-AF65-F5344CB8AC3E}">
        <p14:creationId xmlns:p14="http://schemas.microsoft.com/office/powerpoint/2010/main" val="369242442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fontScale="92500" lnSpcReduction="20000"/>
          </a:bodyPr>
          <a:lstStyle/>
          <a:p>
            <a:pPr marL="0" indent="0" algn="just">
              <a:lnSpc>
                <a:spcPct val="133000"/>
              </a:lnSpc>
              <a:spcAft>
                <a:spcPts val="0"/>
              </a:spcAft>
              <a:buNone/>
            </a:pP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u="sng" kern="100" dirty="0">
                <a:latin typeface="微软雅黑" panose="020B0503020204020204" pitchFamily="34" charset="-122"/>
                <a:ea typeface="微软雅黑" panose="020B0503020204020204" pitchFamily="34" charset="-122"/>
                <a:cs typeface="Calibri" panose="020F0502020204030204" pitchFamily="34" charset="0"/>
              </a:rPr>
              <a:t>民数记 </a:t>
            </a: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Numbers 4:1-49】</a:t>
            </a:r>
          </a:p>
          <a:p>
            <a:pPr marL="0" indent="0" algn="just">
              <a:lnSpc>
                <a:spcPct val="133000"/>
              </a:lnSpc>
              <a:spcAft>
                <a:spcPts val="0"/>
              </a:spcAft>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 </a:t>
            </a:r>
            <a:r>
              <a:rPr lang="zh-CN" altLang="en-US"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从三十岁直到五十岁，凡前来任职在会幕里办事的，全都计算。</a:t>
            </a:r>
          </a:p>
          <a:p>
            <a:pPr marL="0" indent="0" algn="just">
              <a:lnSpc>
                <a:spcPct val="133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from thirty years old and above, even to fifty years old, all who enter the service to do the work in the tabernacle of meeting.</a:t>
            </a:r>
          </a:p>
          <a:p>
            <a:pPr marL="0" indent="0" algn="just">
              <a:lnSpc>
                <a:spcPct val="133000"/>
              </a:lnSpc>
              <a:spcAft>
                <a:spcPts val="0"/>
              </a:spcAft>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4 </a:t>
            </a:r>
            <a:r>
              <a:rPr lang="zh-CN" altLang="en-US"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哥辖子孙在会幕搬运至圣之物，所办的事乃是这样：</a:t>
            </a:r>
          </a:p>
          <a:p>
            <a:pPr marL="0" indent="0" algn="just">
              <a:lnSpc>
                <a:spcPct val="133000"/>
              </a:lnSpc>
              <a:spcAft>
                <a:spcPts val="0"/>
              </a:spcAft>
              <a:buNone/>
            </a:pP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This is the service of the sons of Kohath in the tabernacle of meeting, relating to the most holy things:</a:t>
            </a:r>
          </a:p>
        </p:txBody>
      </p:sp>
    </p:spTree>
    <p:extLst>
      <p:ext uri="{BB962C8B-B14F-4D97-AF65-F5344CB8AC3E}">
        <p14:creationId xmlns:p14="http://schemas.microsoft.com/office/powerpoint/2010/main" val="2503520618"/>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fontScale="92500"/>
          </a:bodyPr>
          <a:lstStyle/>
          <a:p>
            <a:pPr marL="0" indent="0" algn="just">
              <a:lnSpc>
                <a:spcPct val="133000"/>
              </a:lnSpc>
              <a:spcAft>
                <a:spcPts val="0"/>
              </a:spcAft>
              <a:buNone/>
            </a:pP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u="sng" kern="100" dirty="0">
                <a:latin typeface="微软雅黑" panose="020B0503020204020204" pitchFamily="34" charset="-122"/>
                <a:ea typeface="微软雅黑" panose="020B0503020204020204" pitchFamily="34" charset="-122"/>
                <a:cs typeface="Calibri" panose="020F0502020204030204" pitchFamily="34" charset="0"/>
              </a:rPr>
              <a:t>民数记 </a:t>
            </a: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Numbers 4:1-49】</a:t>
            </a:r>
          </a:p>
          <a:p>
            <a:pPr marL="0" indent="0" algn="just">
              <a:lnSpc>
                <a:spcPct val="133000"/>
              </a:lnSpc>
              <a:spcAft>
                <a:spcPts val="0"/>
              </a:spcAft>
              <a:buNone/>
            </a:pPr>
            <a:r>
              <a:rPr lang="en-US" altLang="zh-CN"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39,40 </a:t>
            </a:r>
            <a:r>
              <a:rPr lang="zh-CN" altLang="en-US"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从三十岁直到五十岁，凡前来任职在会幕里办事的，共有二千六百三十名。</a:t>
            </a:r>
          </a:p>
          <a:p>
            <a:pPr marL="0" indent="0" algn="just">
              <a:lnSpc>
                <a:spcPct val="133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from thirty years old and above, even to fifty years old, everyone who entered the service for work in the tabernacle of meeting—those who were numbered by their families, by their fathers’ house, were two thousand six hundred and thirty.</a:t>
            </a:r>
          </a:p>
        </p:txBody>
      </p:sp>
    </p:spTree>
    <p:extLst>
      <p:ext uri="{BB962C8B-B14F-4D97-AF65-F5344CB8AC3E}">
        <p14:creationId xmlns:p14="http://schemas.microsoft.com/office/powerpoint/2010/main" val="437507243"/>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fontScale="92500" lnSpcReduction="10000"/>
          </a:bodyPr>
          <a:lstStyle/>
          <a:p>
            <a:pPr marL="0" indent="0" algn="just">
              <a:lnSpc>
                <a:spcPct val="133000"/>
              </a:lnSpc>
              <a:spcAft>
                <a:spcPts val="0"/>
              </a:spcAft>
              <a:buNone/>
            </a:pP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u="sng" kern="100" dirty="0">
                <a:latin typeface="微软雅黑" panose="020B0503020204020204" pitchFamily="34" charset="-122"/>
                <a:ea typeface="微软雅黑" panose="020B0503020204020204" pitchFamily="34" charset="-122"/>
                <a:cs typeface="Calibri" panose="020F0502020204030204" pitchFamily="34" charset="0"/>
              </a:rPr>
              <a:t>民数记 </a:t>
            </a: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Numbers 4:1-49】</a:t>
            </a:r>
          </a:p>
          <a:p>
            <a:pPr marL="0" indent="0" algn="just">
              <a:lnSpc>
                <a:spcPct val="133000"/>
              </a:lnSpc>
              <a:spcAft>
                <a:spcPts val="0"/>
              </a:spcAft>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41 </a:t>
            </a:r>
            <a:r>
              <a:rPr lang="zh-CN" altLang="en-US"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这是革顺子孙各族中被数的，是在会幕里办事的，就是摩西、亚伦照耶和华藉摩西所吩咐数点的。</a:t>
            </a:r>
          </a:p>
          <a:p>
            <a:pPr marL="0" indent="0" algn="just">
              <a:lnSpc>
                <a:spcPct val="133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These are the ones who were numbered of the families of the sons of </a:t>
            </a:r>
            <a:r>
              <a:rPr lang="en-US" altLang="zh-CN" sz="3600" b="1" kern="100" dirty="0" err="1">
                <a:latin typeface="微软雅黑" panose="020B0503020204020204" pitchFamily="34" charset="-122"/>
                <a:ea typeface="微软雅黑" panose="020B0503020204020204" pitchFamily="34" charset="-122"/>
                <a:cs typeface="Calibri" panose="020F0502020204030204" pitchFamily="34" charset="0"/>
              </a:rPr>
              <a:t>Gershon</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 of all who might serve in the tabernacle of meeting, whom Moses and Aaron numbered according to the commandment of the Lord.</a:t>
            </a:r>
          </a:p>
        </p:txBody>
      </p:sp>
    </p:spTree>
    <p:extLst>
      <p:ext uri="{BB962C8B-B14F-4D97-AF65-F5344CB8AC3E}">
        <p14:creationId xmlns:p14="http://schemas.microsoft.com/office/powerpoint/2010/main" val="4278482660"/>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fontScale="77500" lnSpcReduction="20000"/>
          </a:bodyPr>
          <a:lstStyle/>
          <a:p>
            <a:pPr marL="0" indent="0" algn="just">
              <a:lnSpc>
                <a:spcPct val="133000"/>
              </a:lnSpc>
              <a:spcAft>
                <a:spcPts val="0"/>
              </a:spcAft>
              <a:buNone/>
            </a:pPr>
            <a:r>
              <a:rPr lang="en-US" altLang="zh-CN" sz="36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民数记 </a:t>
            </a:r>
            <a:r>
              <a:rPr lang="en-US" altLang="zh-CN" sz="36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Numbers 4:1-49】</a:t>
            </a:r>
          </a:p>
          <a:p>
            <a:pPr marL="0" indent="0" algn="just">
              <a:lnSpc>
                <a:spcPct val="133000"/>
              </a:lnSpc>
              <a:spcAft>
                <a:spcPts val="0"/>
              </a:spcAft>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42 </a:t>
            </a:r>
            <a:r>
              <a:rPr lang="zh-CN" altLang="en-US"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米拉利子孙中各族被数的，照着家室、宗族，</a:t>
            </a:r>
          </a:p>
          <a:p>
            <a:pPr marL="0" indent="0" algn="just">
              <a:lnSpc>
                <a:spcPct val="133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Those of the families of the sons of </a:t>
            </a:r>
            <a:r>
              <a:rPr lang="en-US" altLang="zh-CN" sz="3600" b="1" kern="100" dirty="0" err="1">
                <a:latin typeface="微软雅黑" panose="020B0503020204020204" pitchFamily="34" charset="-122"/>
                <a:ea typeface="微软雅黑" panose="020B0503020204020204" pitchFamily="34" charset="-122"/>
                <a:cs typeface="Calibri" panose="020F0502020204030204" pitchFamily="34" charset="0"/>
              </a:rPr>
              <a:t>Merari</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 who were numbered, by their families, by their fathers’ house,</a:t>
            </a:r>
          </a:p>
          <a:p>
            <a:pPr marL="0" indent="0" algn="just">
              <a:lnSpc>
                <a:spcPct val="133000"/>
              </a:lnSpc>
              <a:spcAft>
                <a:spcPts val="0"/>
              </a:spcAft>
              <a:buNone/>
            </a:pPr>
            <a:r>
              <a:rPr lang="en-US" altLang="zh-CN"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43,44 </a:t>
            </a:r>
            <a:r>
              <a:rPr lang="zh-CN" altLang="en-US"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从三十岁直到五十岁，凡前来任职、在会幕里办事的，共有三千二百名。</a:t>
            </a:r>
          </a:p>
          <a:p>
            <a:pPr marL="0" indent="0" algn="just">
              <a:lnSpc>
                <a:spcPct val="133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from thirty years old and above, even to fifty years old, everyone who entered the service for work in the tabernacle of meeting—those who were numbered by their families were three thousand two hundred.</a:t>
            </a:r>
          </a:p>
        </p:txBody>
      </p:sp>
    </p:spTree>
    <p:extLst>
      <p:ext uri="{BB962C8B-B14F-4D97-AF65-F5344CB8AC3E}">
        <p14:creationId xmlns:p14="http://schemas.microsoft.com/office/powerpoint/2010/main" val="2681969602"/>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fontScale="77500" lnSpcReduction="20000"/>
          </a:bodyPr>
          <a:lstStyle/>
          <a:p>
            <a:pPr marL="0" indent="0" algn="just">
              <a:lnSpc>
                <a:spcPct val="133000"/>
              </a:lnSpc>
              <a:spcAft>
                <a:spcPts val="0"/>
              </a:spcAft>
              <a:buNone/>
            </a:pP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u="sng" kern="100" dirty="0">
                <a:latin typeface="微软雅黑" panose="020B0503020204020204" pitchFamily="34" charset="-122"/>
                <a:ea typeface="微软雅黑" panose="020B0503020204020204" pitchFamily="34" charset="-122"/>
                <a:cs typeface="Calibri" panose="020F0502020204030204" pitchFamily="34" charset="0"/>
              </a:rPr>
              <a:t>民数记 </a:t>
            </a: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Numbers 4:1-49】</a:t>
            </a:r>
          </a:p>
          <a:p>
            <a:pPr marL="0" indent="0" algn="just">
              <a:lnSpc>
                <a:spcPct val="133000"/>
              </a:lnSpc>
              <a:spcAft>
                <a:spcPts val="0"/>
              </a:spcAft>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45 </a:t>
            </a:r>
            <a:r>
              <a:rPr lang="zh-CN" altLang="en-US"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这是米拉利子孙各族中被数的，就是摩西、亚伦照耶和华藉摩西所吩咐数点的。</a:t>
            </a:r>
          </a:p>
          <a:p>
            <a:pPr marL="0" indent="0" algn="just">
              <a:lnSpc>
                <a:spcPct val="133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These are the ones who were numbered of the families of the sons of </a:t>
            </a:r>
            <a:r>
              <a:rPr lang="en-US" altLang="zh-CN" sz="3600" b="1" kern="100" dirty="0" err="1">
                <a:latin typeface="微软雅黑" panose="020B0503020204020204" pitchFamily="34" charset="-122"/>
                <a:ea typeface="微软雅黑" panose="020B0503020204020204" pitchFamily="34" charset="-122"/>
                <a:cs typeface="Calibri" panose="020F0502020204030204" pitchFamily="34" charset="0"/>
              </a:rPr>
              <a:t>Merari</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 whom Moses and Aaron numbered according to the word of the Lord by the hand of Moses.</a:t>
            </a:r>
          </a:p>
          <a:p>
            <a:pPr marL="0" indent="0" algn="just">
              <a:lnSpc>
                <a:spcPct val="133000"/>
              </a:lnSpc>
              <a:spcAft>
                <a:spcPts val="0"/>
              </a:spcAft>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46 </a:t>
            </a:r>
            <a:r>
              <a:rPr lang="zh-CN" altLang="en-US"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凡被数的利未人，就是摩西、亚伦并以色列众首领，照着家室、宗族所数点的，</a:t>
            </a:r>
          </a:p>
          <a:p>
            <a:pPr marL="0" indent="0" algn="just">
              <a:lnSpc>
                <a:spcPct val="133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All who were numbered of the Levites, whom Moses, Aaron, and the leaders of Israel numbered, by their families and by their fathers’ houses,</a:t>
            </a:r>
          </a:p>
        </p:txBody>
      </p:sp>
    </p:spTree>
    <p:extLst>
      <p:ext uri="{BB962C8B-B14F-4D97-AF65-F5344CB8AC3E}">
        <p14:creationId xmlns:p14="http://schemas.microsoft.com/office/powerpoint/2010/main" val="3991872677"/>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fontScale="92500" lnSpcReduction="10000"/>
          </a:bodyPr>
          <a:lstStyle/>
          <a:p>
            <a:pPr marL="0" indent="0" algn="just">
              <a:lnSpc>
                <a:spcPct val="133000"/>
              </a:lnSpc>
              <a:spcAft>
                <a:spcPts val="0"/>
              </a:spcAft>
              <a:buNone/>
            </a:pP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u="sng" kern="100" dirty="0">
                <a:latin typeface="微软雅黑" panose="020B0503020204020204" pitchFamily="34" charset="-122"/>
                <a:ea typeface="微软雅黑" panose="020B0503020204020204" pitchFamily="34" charset="-122"/>
                <a:cs typeface="Calibri" panose="020F0502020204030204" pitchFamily="34" charset="0"/>
              </a:rPr>
              <a:t>民数记 </a:t>
            </a: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Numbers 4:1-49】</a:t>
            </a:r>
          </a:p>
          <a:p>
            <a:pPr marL="0" indent="0" algn="just">
              <a:lnSpc>
                <a:spcPct val="133000"/>
              </a:lnSpc>
              <a:spcAft>
                <a:spcPts val="0"/>
              </a:spcAft>
              <a:buNone/>
            </a:pPr>
            <a:r>
              <a:rPr lang="en-US" altLang="zh-CN"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47,48 </a:t>
            </a:r>
            <a:r>
              <a:rPr lang="zh-CN" altLang="en-US"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从三十岁直到五十岁，凡前来任职、在会幕里作抬物之工的，共有八千五百八十名。</a:t>
            </a:r>
          </a:p>
          <a:p>
            <a:pPr marL="0" indent="0" algn="just">
              <a:lnSpc>
                <a:spcPct val="133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from thirty years old and above, even to fifty years old, everyone who came to do the work of service and the work of bearing burdens in the tabernacle of meeting—those who were numbered were eight thousand five hundred and eighty</a:t>
            </a: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745747047"/>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fontScale="92500" lnSpcReduction="10000"/>
          </a:bodyPr>
          <a:lstStyle/>
          <a:p>
            <a:pPr marL="0" indent="0" algn="just">
              <a:lnSpc>
                <a:spcPct val="133000"/>
              </a:lnSpc>
              <a:spcAft>
                <a:spcPts val="0"/>
              </a:spcAft>
              <a:buNone/>
            </a:pP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u="sng" kern="100" dirty="0">
                <a:latin typeface="微软雅黑" panose="020B0503020204020204" pitchFamily="34" charset="-122"/>
                <a:ea typeface="微软雅黑" panose="020B0503020204020204" pitchFamily="34" charset="-122"/>
                <a:cs typeface="Calibri" panose="020F0502020204030204" pitchFamily="34" charset="0"/>
              </a:rPr>
              <a:t>民数记 </a:t>
            </a: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Numbers 4:1-49】</a:t>
            </a:r>
          </a:p>
          <a:p>
            <a:pPr marL="0" indent="0" algn="just">
              <a:lnSpc>
                <a:spcPct val="133000"/>
              </a:lnSpc>
              <a:spcAft>
                <a:spcPts val="0"/>
              </a:spcAft>
              <a:buNone/>
            </a:pPr>
            <a:r>
              <a:rPr lang="en-US" altLang="zh-CN"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49 </a:t>
            </a:r>
            <a:r>
              <a:rPr lang="zh-CN" altLang="en-US"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摩西按他们所办的事、所抬的物，凭耶和华的吩咐数点他们；他们这样被摩西数点，正如耶和华所吩咐他的。</a:t>
            </a:r>
          </a:p>
          <a:p>
            <a:pPr marL="0" indent="0" algn="just">
              <a:lnSpc>
                <a:spcPct val="133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According to the commandment of the Lord they were numbered by the hand of Moses, each according to his service and according to his task; thus were they numbered by him, as the Lord commanded Moses.</a:t>
            </a:r>
          </a:p>
        </p:txBody>
      </p:sp>
    </p:spTree>
    <p:extLst>
      <p:ext uri="{BB962C8B-B14F-4D97-AF65-F5344CB8AC3E}">
        <p14:creationId xmlns:p14="http://schemas.microsoft.com/office/powerpoint/2010/main" val="1656262125"/>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a:bodyPr>
          <a:lstStyle/>
          <a:p>
            <a:pPr marL="0" indent="0" algn="just">
              <a:lnSpc>
                <a:spcPct val="133000"/>
              </a:lnSpc>
              <a:spcAft>
                <a:spcPts val="0"/>
              </a:spcAft>
              <a:buNone/>
            </a:pP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经文</a:t>
            </a:r>
            <a:r>
              <a:rPr lang="zh-CN" altLang="en-US" sz="3600" b="1" u="sng" kern="100" dirty="0">
                <a:latin typeface="微软雅黑" panose="020B0503020204020204" pitchFamily="34" charset="-122"/>
                <a:ea typeface="微软雅黑" panose="020B0503020204020204" pitchFamily="34" charset="-122"/>
                <a:cs typeface="Calibri" panose="020F0502020204030204" pitchFamily="34" charset="0"/>
              </a:rPr>
              <a:t>简述：</a:t>
            </a:r>
          </a:p>
          <a:p>
            <a:pPr lvl="1" algn="just">
              <a:lnSpc>
                <a:spcPct val="133000"/>
              </a:lnSpc>
            </a:pP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  </a:t>
            </a: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哥</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辖人中的壮年被计数，以及给他们的职责（</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2-20</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节）</a:t>
            </a: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lvl="1" algn="just">
              <a:lnSpc>
                <a:spcPct val="133000"/>
              </a:lnSpc>
            </a:pPr>
            <a:endParaRPr lang="zh-CN" altLang="en-US" sz="800" b="1" kern="100" dirty="0">
              <a:latin typeface="微软雅黑" panose="020B0503020204020204" pitchFamily="34" charset="-122"/>
              <a:ea typeface="微软雅黑" panose="020B0503020204020204" pitchFamily="34" charset="-122"/>
              <a:cs typeface="Calibri" panose="020F0502020204030204" pitchFamily="34" charset="0"/>
            </a:endParaRPr>
          </a:p>
          <a:p>
            <a:pPr lvl="1" algn="just">
              <a:lnSpc>
                <a:spcPct val="133000"/>
              </a:lnSpc>
            </a:pP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  </a:t>
            </a: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关于</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革顺人（</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24-28</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节）</a:t>
            </a: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lvl="1" algn="just">
              <a:lnSpc>
                <a:spcPct val="133000"/>
              </a:lnSpc>
            </a:pPr>
            <a:endParaRPr lang="zh-CN" altLang="en-US" sz="800" b="1" kern="100" dirty="0">
              <a:latin typeface="微软雅黑" panose="020B0503020204020204" pitchFamily="34" charset="-122"/>
              <a:ea typeface="微软雅黑" panose="020B0503020204020204" pitchFamily="34" charset="-122"/>
              <a:cs typeface="Calibri" panose="020F0502020204030204" pitchFamily="34" charset="0"/>
            </a:endParaRPr>
          </a:p>
          <a:p>
            <a:pPr lvl="1" algn="just">
              <a:lnSpc>
                <a:spcPct val="133000"/>
              </a:lnSpc>
            </a:pP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  </a:t>
            </a: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关于</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米拉利人（</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29-33</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节）</a:t>
            </a: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lvl="1" algn="just">
              <a:lnSpc>
                <a:spcPct val="133000"/>
              </a:lnSpc>
            </a:pPr>
            <a:endParaRPr lang="zh-CN" altLang="en-US" sz="800" b="1" kern="100" dirty="0">
              <a:latin typeface="微软雅黑" panose="020B0503020204020204" pitchFamily="34" charset="-122"/>
              <a:ea typeface="微软雅黑" panose="020B0503020204020204" pitchFamily="34" charset="-122"/>
              <a:cs typeface="Calibri" panose="020F0502020204030204" pitchFamily="34" charset="0"/>
            </a:endParaRPr>
          </a:p>
          <a:p>
            <a:pPr lvl="1" algn="just">
              <a:lnSpc>
                <a:spcPct val="133000"/>
              </a:lnSpc>
            </a:pP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  </a:t>
            </a: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所</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数点的计数，总数记录在这里（</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34</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节等）。</a:t>
            </a:r>
          </a:p>
        </p:txBody>
      </p:sp>
    </p:spTree>
    <p:extLst>
      <p:ext uri="{BB962C8B-B14F-4D97-AF65-F5344CB8AC3E}">
        <p14:creationId xmlns:p14="http://schemas.microsoft.com/office/powerpoint/2010/main" val="3013509192"/>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a:bodyPr>
          <a:lstStyle/>
          <a:p>
            <a:pPr marL="0" indent="0" algn="just">
              <a:lnSpc>
                <a:spcPct val="133000"/>
              </a:lnSpc>
              <a:spcAft>
                <a:spcPts val="0"/>
              </a:spcAft>
              <a:buNone/>
            </a:pP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服侍</a:t>
            </a:r>
            <a:r>
              <a:rPr lang="zh-CN" altLang="en-US" sz="3600" b="1" u="sng" kern="100" dirty="0">
                <a:latin typeface="微软雅黑" panose="020B0503020204020204" pitchFamily="34" charset="-122"/>
                <a:ea typeface="微软雅黑" panose="020B0503020204020204" pitchFamily="34" charset="-122"/>
                <a:cs typeface="Calibri" panose="020F0502020204030204" pitchFamily="34" charset="0"/>
              </a:rPr>
              <a:t>的人</a:t>
            </a:r>
          </a:p>
          <a:p>
            <a:pPr marL="0" indent="0" algn="just">
              <a:lnSpc>
                <a:spcPct val="133000"/>
              </a:lnSpc>
              <a:spcAft>
                <a:spcPts val="0"/>
              </a:spcAft>
              <a:buNone/>
            </a:pP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	成熟</a:t>
            </a:r>
          </a:p>
          <a:p>
            <a:pPr marL="0" indent="0" algn="just">
              <a:lnSpc>
                <a:spcPct val="133000"/>
              </a:lnSpc>
              <a:spcAft>
                <a:spcPts val="0"/>
              </a:spcAft>
              <a:buNone/>
            </a:pP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	顺服</a:t>
            </a:r>
          </a:p>
          <a:p>
            <a:pPr marL="0" indent="0" algn="just">
              <a:lnSpc>
                <a:spcPct val="133000"/>
              </a:lnSpc>
              <a:spcAft>
                <a:spcPts val="0"/>
              </a:spcAft>
              <a:buNone/>
            </a:pP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	彼此同心（搭配服侍）</a:t>
            </a:r>
          </a:p>
          <a:p>
            <a:pPr marL="0" indent="0" algn="just">
              <a:lnSpc>
                <a:spcPct val="133000"/>
              </a:lnSpc>
              <a:spcAft>
                <a:spcPts val="0"/>
              </a:spcAft>
              <a:buNone/>
            </a:pP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	舍己</a:t>
            </a:r>
          </a:p>
        </p:txBody>
      </p:sp>
    </p:spTree>
    <p:extLst>
      <p:ext uri="{BB962C8B-B14F-4D97-AF65-F5344CB8AC3E}">
        <p14:creationId xmlns:p14="http://schemas.microsoft.com/office/powerpoint/2010/main" val="439570650"/>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fontScale="77500" lnSpcReduction="20000"/>
          </a:bodyPr>
          <a:lstStyle/>
          <a:p>
            <a:pPr marL="0" indent="0" algn="just">
              <a:lnSpc>
                <a:spcPct val="133000"/>
              </a:lnSpc>
              <a:spcAft>
                <a:spcPts val="0"/>
              </a:spcAft>
              <a:buNone/>
            </a:pP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服侍</a:t>
            </a:r>
            <a:r>
              <a:rPr lang="zh-CN" altLang="en-US" sz="3600" b="1" u="sng" kern="100" dirty="0">
                <a:latin typeface="微软雅黑" panose="020B0503020204020204" pitchFamily="34" charset="-122"/>
                <a:ea typeface="微软雅黑" panose="020B0503020204020204" pitchFamily="34" charset="-122"/>
                <a:cs typeface="Calibri" panose="020F0502020204030204" pitchFamily="34" charset="0"/>
              </a:rPr>
              <a:t>的人</a:t>
            </a:r>
          </a:p>
          <a:p>
            <a:pPr marL="0" indent="0" algn="just">
              <a:lnSpc>
                <a:spcPct val="133000"/>
              </a:lnSpc>
              <a:spcAft>
                <a:spcPts val="0"/>
              </a:spcAft>
              <a:buNone/>
            </a:pP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	</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成熟</a:t>
            </a:r>
            <a:endPar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33000"/>
              </a:lnSpc>
              <a:spcAft>
                <a:spcPts val="0"/>
              </a:spcAft>
              <a:buNone/>
            </a:pP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提前</a:t>
            </a:r>
            <a:r>
              <a:rPr lang="zh-CN" altLang="en-US" sz="36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1Tim 3:2-7】</a:t>
            </a:r>
          </a:p>
          <a:p>
            <a:pPr marL="0" indent="0" algn="just">
              <a:lnSpc>
                <a:spcPct val="133000"/>
              </a:lnSpc>
              <a:spcAft>
                <a:spcPts val="0"/>
              </a:spcAft>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 </a:t>
            </a:r>
            <a:r>
              <a:rPr lang="zh-CN" altLang="en-US"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作监督的，必须无可指责，只作一个妇人的丈夫，有节制，自守，端正，乐意接待远人，善于教导，</a:t>
            </a:r>
          </a:p>
          <a:p>
            <a:pPr marL="0" indent="0" algn="just">
              <a:lnSpc>
                <a:spcPct val="133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A bishop then must be blameless, the husband of one wife, temperate, sober-minded, of good behavior, hospitable, able to teach;</a:t>
            </a:r>
          </a:p>
          <a:p>
            <a:pPr marL="0" indent="0" algn="just">
              <a:lnSpc>
                <a:spcPct val="133000"/>
              </a:lnSpc>
              <a:spcAft>
                <a:spcPts val="0"/>
              </a:spcAft>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 </a:t>
            </a:r>
            <a:r>
              <a:rPr lang="zh-CN" altLang="en-US"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不因酒滋事、不打人，只要温和，不争竞、不贪财，</a:t>
            </a:r>
          </a:p>
          <a:p>
            <a:pPr marL="0" indent="0" algn="just">
              <a:lnSpc>
                <a:spcPct val="133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not given to wine, not violent, not greedy for money, but gentle, not quarrelsome, not covetous</a:t>
            </a: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zh-CN" altLang="en-US" sz="3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199871758"/>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fontScale="77500" lnSpcReduction="20000"/>
          </a:bodyPr>
          <a:lstStyle/>
          <a:p>
            <a:pPr marL="0" indent="0" algn="just">
              <a:lnSpc>
                <a:spcPct val="133000"/>
              </a:lnSpc>
              <a:spcAft>
                <a:spcPts val="0"/>
              </a:spcAft>
              <a:buNone/>
            </a:pP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服侍</a:t>
            </a:r>
            <a:r>
              <a:rPr lang="zh-CN" altLang="en-US" sz="3600" b="1" u="sng" kern="100" dirty="0">
                <a:latin typeface="微软雅黑" panose="020B0503020204020204" pitchFamily="34" charset="-122"/>
                <a:ea typeface="微软雅黑" panose="020B0503020204020204" pitchFamily="34" charset="-122"/>
                <a:cs typeface="Calibri" panose="020F0502020204030204" pitchFamily="34" charset="0"/>
              </a:rPr>
              <a:t>的人</a:t>
            </a:r>
          </a:p>
          <a:p>
            <a:pPr marL="0" indent="0" algn="just">
              <a:lnSpc>
                <a:spcPct val="133000"/>
              </a:lnSpc>
              <a:spcAft>
                <a:spcPts val="0"/>
              </a:spcAft>
              <a:buNone/>
            </a:pP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	</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成熟</a:t>
            </a:r>
            <a:endPar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33000"/>
              </a:lnSpc>
              <a:spcAft>
                <a:spcPts val="0"/>
              </a:spcAft>
              <a:buNone/>
            </a:pP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提前</a:t>
            </a:r>
            <a:r>
              <a:rPr lang="zh-CN" altLang="en-US" sz="36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1Tim 3:2-7】</a:t>
            </a:r>
          </a:p>
          <a:p>
            <a:pPr marL="0" indent="0" algn="just">
              <a:lnSpc>
                <a:spcPct val="133000"/>
              </a:lnSpc>
              <a:spcAft>
                <a:spcPts val="0"/>
              </a:spcAft>
              <a:buNone/>
            </a:pPr>
            <a:r>
              <a:rPr lang="en-US" altLang="zh-CN"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4 </a:t>
            </a:r>
            <a:r>
              <a:rPr lang="zh-CN" altLang="en-US"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好好管理自己的家，使儿女凡事端庄、顺服（或作“端端庄庄地使儿女顺服”）。</a:t>
            </a:r>
          </a:p>
          <a:p>
            <a:pPr marL="0" indent="0" algn="just">
              <a:lnSpc>
                <a:spcPct val="133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one who rules his own house well, having his children in submission with all reverence</a:t>
            </a:r>
          </a:p>
          <a:p>
            <a:pPr marL="0" indent="0" algn="just">
              <a:lnSpc>
                <a:spcPct val="133000"/>
              </a:lnSpc>
              <a:spcAft>
                <a:spcPts val="0"/>
              </a:spcAft>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5 </a:t>
            </a:r>
            <a:r>
              <a:rPr lang="zh-CN" altLang="en-US"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人若不知道管理自己的家，焉能照管　神的教会呢？</a:t>
            </a:r>
          </a:p>
          <a:p>
            <a:pPr marL="0" indent="0" algn="just">
              <a:lnSpc>
                <a:spcPct val="133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(for if a man does not know how to rule his own house, how will he take care of the church of God</a:t>
            </a: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zh-CN" altLang="en-US" sz="3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34987054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fontScale="77500" lnSpcReduction="20000"/>
          </a:bodyPr>
          <a:lstStyle/>
          <a:p>
            <a:pPr marL="0" indent="0" algn="just">
              <a:lnSpc>
                <a:spcPct val="133000"/>
              </a:lnSpc>
              <a:spcAft>
                <a:spcPts val="0"/>
              </a:spcAft>
              <a:buNone/>
            </a:pP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u="sng" kern="100" dirty="0">
                <a:latin typeface="微软雅黑" panose="020B0503020204020204" pitchFamily="34" charset="-122"/>
                <a:ea typeface="微软雅黑" panose="020B0503020204020204" pitchFamily="34" charset="-122"/>
                <a:cs typeface="Calibri" panose="020F0502020204030204" pitchFamily="34" charset="0"/>
              </a:rPr>
              <a:t>民数记 </a:t>
            </a: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Numbers 4:1-49】</a:t>
            </a:r>
          </a:p>
          <a:p>
            <a:pPr marL="0" indent="0" algn="just">
              <a:lnSpc>
                <a:spcPct val="133000"/>
              </a:lnSpc>
              <a:spcAft>
                <a:spcPts val="0"/>
              </a:spcAft>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5 </a:t>
            </a:r>
            <a:r>
              <a:rPr lang="zh-CN" altLang="en-US"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起营的时候，亚伦和他儿子要进去摘下遮掩柜的幔子，用以蒙盖法柜。</a:t>
            </a:r>
          </a:p>
          <a:p>
            <a:pPr marL="0" indent="0" algn="just">
              <a:lnSpc>
                <a:spcPct val="133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When the camp prepares to journey, Aaron and his sons shall come, and they shall take down the covering veil and cover the ark of the Testimony with it.</a:t>
            </a:r>
          </a:p>
          <a:p>
            <a:pPr marL="0" indent="0" algn="just">
              <a:lnSpc>
                <a:spcPct val="133000"/>
              </a:lnSpc>
              <a:spcAft>
                <a:spcPts val="0"/>
              </a:spcAft>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6 </a:t>
            </a:r>
            <a:r>
              <a:rPr lang="zh-CN" altLang="en-US"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又用海狗皮盖在上头，再蒙上纯蓝色的毯子，把杠穿上。</a:t>
            </a:r>
          </a:p>
          <a:p>
            <a:pPr marL="0" indent="0" algn="just">
              <a:lnSpc>
                <a:spcPct val="133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Then they shall put on it a covering of badger skins, and spread over that a cloth entirely of blue; and they shall insert its poles.</a:t>
            </a:r>
          </a:p>
        </p:txBody>
      </p:sp>
    </p:spTree>
    <p:extLst>
      <p:ext uri="{BB962C8B-B14F-4D97-AF65-F5344CB8AC3E}">
        <p14:creationId xmlns:p14="http://schemas.microsoft.com/office/powerpoint/2010/main" val="1278859187"/>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fontScale="77500" lnSpcReduction="20000"/>
          </a:bodyPr>
          <a:lstStyle/>
          <a:p>
            <a:pPr marL="0" indent="0" algn="just">
              <a:lnSpc>
                <a:spcPct val="133000"/>
              </a:lnSpc>
              <a:spcAft>
                <a:spcPts val="0"/>
              </a:spcAft>
              <a:buNone/>
            </a:pP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服侍</a:t>
            </a:r>
            <a:r>
              <a:rPr lang="zh-CN" altLang="en-US" sz="3600" b="1" u="sng" kern="100" dirty="0">
                <a:latin typeface="微软雅黑" panose="020B0503020204020204" pitchFamily="34" charset="-122"/>
                <a:ea typeface="微软雅黑" panose="020B0503020204020204" pitchFamily="34" charset="-122"/>
                <a:cs typeface="Calibri" panose="020F0502020204030204" pitchFamily="34" charset="0"/>
              </a:rPr>
              <a:t>的人</a:t>
            </a:r>
          </a:p>
          <a:p>
            <a:pPr marL="0" indent="0" algn="just">
              <a:lnSpc>
                <a:spcPct val="133000"/>
              </a:lnSpc>
              <a:spcAft>
                <a:spcPts val="0"/>
              </a:spcAft>
              <a:buNone/>
            </a:pP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	</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成熟</a:t>
            </a:r>
            <a:endPar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33000"/>
              </a:lnSpc>
              <a:spcAft>
                <a:spcPts val="0"/>
              </a:spcAft>
              <a:buNone/>
            </a:pP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提前</a:t>
            </a:r>
            <a:r>
              <a:rPr lang="zh-CN" altLang="en-US" sz="36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1Tim 3:2-7】</a:t>
            </a:r>
          </a:p>
          <a:p>
            <a:pPr marL="0" indent="0" algn="just">
              <a:lnSpc>
                <a:spcPct val="133000"/>
              </a:lnSpc>
              <a:spcAft>
                <a:spcPts val="0"/>
              </a:spcAft>
              <a:buNone/>
            </a:pPr>
            <a:r>
              <a:rPr lang="en-US" altLang="zh-CN"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6 </a:t>
            </a:r>
            <a:r>
              <a:rPr lang="zh-CN" altLang="en-US"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初入教的不可作监督，恐怕他自高自大，就落在魔鬼所受的刑罚里。</a:t>
            </a:r>
          </a:p>
          <a:p>
            <a:pPr marL="0" indent="0" algn="just">
              <a:lnSpc>
                <a:spcPct val="133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not a novice, lest being puffed up with pride he fall into the same condemnation as the devil.</a:t>
            </a:r>
          </a:p>
          <a:p>
            <a:pPr marL="0" indent="0" algn="just">
              <a:lnSpc>
                <a:spcPct val="133000"/>
              </a:lnSpc>
              <a:spcAft>
                <a:spcPts val="0"/>
              </a:spcAft>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7 </a:t>
            </a:r>
            <a:r>
              <a:rPr lang="zh-CN" altLang="en-US"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监督也必须在教外有好名声，恐怕被人毁谤，落在魔鬼的网罗里。</a:t>
            </a:r>
          </a:p>
          <a:p>
            <a:pPr marL="0" indent="0" algn="just">
              <a:lnSpc>
                <a:spcPct val="133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Moreover he must have a good testimony among those who are outside, lest he fall into reproach and the snare of the devil.</a:t>
            </a:r>
          </a:p>
          <a:p>
            <a:pPr marL="0" indent="0" algn="just">
              <a:lnSpc>
                <a:spcPct val="133000"/>
              </a:lnSpc>
              <a:spcAft>
                <a:spcPts val="0"/>
              </a:spcAft>
              <a:buNone/>
            </a:pPr>
            <a:endParaRPr lang="zh-CN" altLang="en-US" sz="3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980219171"/>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a:bodyPr>
          <a:lstStyle/>
          <a:p>
            <a:pPr marL="0" indent="0" algn="just">
              <a:lnSpc>
                <a:spcPct val="133000"/>
              </a:lnSpc>
              <a:spcAft>
                <a:spcPts val="0"/>
              </a:spcAft>
              <a:buNone/>
            </a:pP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服侍</a:t>
            </a:r>
            <a:r>
              <a:rPr lang="zh-CN" altLang="en-US" sz="3600" b="1" u="sng" kern="100" dirty="0">
                <a:latin typeface="微软雅黑" panose="020B0503020204020204" pitchFamily="34" charset="-122"/>
                <a:ea typeface="微软雅黑" panose="020B0503020204020204" pitchFamily="34" charset="-122"/>
                <a:cs typeface="Calibri" panose="020F0502020204030204" pitchFamily="34" charset="0"/>
              </a:rPr>
              <a:t>的人</a:t>
            </a:r>
          </a:p>
          <a:p>
            <a:pPr marL="0" indent="0" algn="just">
              <a:lnSpc>
                <a:spcPct val="133000"/>
              </a:lnSpc>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	</a:t>
            </a: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顺服</a:t>
            </a:r>
            <a:endPar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endParaRPr>
          </a:p>
          <a:p>
            <a:pPr lvl="1" algn="just">
              <a:lnSpc>
                <a:spcPct val="133000"/>
              </a:lnSpc>
              <a:buFont typeface="Wingdings" panose="05000000000000000000" pitchFamily="2" charset="2"/>
              <a:buChar char="Ø"/>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a:t>
            </a: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不可</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自作主张。</a:t>
            </a:r>
          </a:p>
          <a:p>
            <a:pPr lvl="1" algn="just">
              <a:lnSpc>
                <a:spcPct val="133000"/>
              </a:lnSpc>
              <a:buFont typeface="Wingdings" panose="05000000000000000000" pitchFamily="2" charset="2"/>
              <a:buChar char="Ø"/>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尊重遵守次序</a:t>
            </a:r>
          </a:p>
          <a:p>
            <a:pPr lvl="1" algn="just">
              <a:lnSpc>
                <a:spcPct val="133000"/>
              </a:lnSpc>
              <a:buFont typeface="Wingdings" panose="05000000000000000000" pitchFamily="2" charset="2"/>
              <a:buChar char="Ø"/>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甘心被监督（喜悦被监督）</a:t>
            </a:r>
          </a:p>
          <a:p>
            <a:pPr marL="457200" lvl="1" indent="0" algn="just">
              <a:lnSpc>
                <a:spcPct val="133000"/>
              </a:lnSpc>
              <a:buNone/>
            </a:pP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    为了</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保护利未人（哥辖人）不至灭亡，祭司要严格地监督</a:t>
            </a: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他们</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a:t>
            </a:r>
          </a:p>
        </p:txBody>
      </p:sp>
    </p:spTree>
    <p:extLst>
      <p:ext uri="{BB962C8B-B14F-4D97-AF65-F5344CB8AC3E}">
        <p14:creationId xmlns:p14="http://schemas.microsoft.com/office/powerpoint/2010/main" val="2402918191"/>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fontScale="85000" lnSpcReduction="10000"/>
          </a:bodyPr>
          <a:lstStyle/>
          <a:p>
            <a:pPr marL="0" indent="0" algn="just">
              <a:lnSpc>
                <a:spcPct val="133000"/>
              </a:lnSpc>
              <a:spcAft>
                <a:spcPts val="0"/>
              </a:spcAft>
              <a:buNone/>
            </a:pP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服侍</a:t>
            </a:r>
            <a:r>
              <a:rPr lang="zh-CN" altLang="en-US" sz="3600" b="1" u="sng" kern="100" dirty="0">
                <a:latin typeface="微软雅黑" panose="020B0503020204020204" pitchFamily="34" charset="-122"/>
                <a:ea typeface="微软雅黑" panose="020B0503020204020204" pitchFamily="34" charset="-122"/>
                <a:cs typeface="Calibri" panose="020F0502020204030204" pitchFamily="34" charset="0"/>
              </a:rPr>
              <a:t>的人</a:t>
            </a:r>
          </a:p>
          <a:p>
            <a:pPr marL="0" indent="0" algn="just">
              <a:lnSpc>
                <a:spcPct val="133000"/>
              </a:lnSpc>
              <a:spcAft>
                <a:spcPts val="0"/>
              </a:spcAft>
              <a:buNone/>
            </a:pP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u="sng" kern="100" dirty="0">
                <a:latin typeface="微软雅黑" panose="020B0503020204020204" pitchFamily="34" charset="-122"/>
                <a:ea typeface="微软雅黑" panose="020B0503020204020204" pitchFamily="34" charset="-122"/>
                <a:cs typeface="Calibri" panose="020F0502020204030204" pitchFamily="34" charset="0"/>
              </a:rPr>
              <a:t>	彼此同心（搭配服侍）</a:t>
            </a:r>
          </a:p>
          <a:p>
            <a:pPr marL="0" indent="0" algn="just">
              <a:lnSpc>
                <a:spcPct val="133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林前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1Cor 12:18-24】</a:t>
            </a:r>
          </a:p>
          <a:p>
            <a:pPr marL="0" indent="0" algn="just">
              <a:lnSpc>
                <a:spcPct val="133000"/>
              </a:lnSpc>
              <a:spcAft>
                <a:spcPts val="0"/>
              </a:spcAft>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18 </a:t>
            </a:r>
            <a:r>
              <a:rPr lang="zh-CN" altLang="en-US"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但</a:t>
            </a:r>
            <a:r>
              <a:rPr lang="zh-CN" altLang="en-US"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如今神</a:t>
            </a:r>
            <a:r>
              <a:rPr lang="zh-CN" altLang="en-US"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随自己的意思把肢体俱各安排在身上了。</a:t>
            </a:r>
          </a:p>
          <a:p>
            <a:pPr marL="0" indent="0" algn="just">
              <a:lnSpc>
                <a:spcPct val="133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But now God has set the members, each one of them, in the body just as He pleased.</a:t>
            </a:r>
          </a:p>
          <a:p>
            <a:pPr marL="0" indent="0" algn="just">
              <a:lnSpc>
                <a:spcPct val="133000"/>
              </a:lnSpc>
              <a:spcAft>
                <a:spcPts val="0"/>
              </a:spcAft>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19 </a:t>
            </a:r>
            <a:r>
              <a:rPr lang="zh-CN" altLang="en-US"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若都是一个肢体，身子在哪里呢？</a:t>
            </a:r>
          </a:p>
          <a:p>
            <a:pPr marL="0" indent="0" algn="just">
              <a:lnSpc>
                <a:spcPct val="133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And if they were all one member, where would the body be</a:t>
            </a: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600149054"/>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fontScale="70000" lnSpcReduction="20000"/>
          </a:bodyPr>
          <a:lstStyle/>
          <a:p>
            <a:pPr marL="0" indent="0" algn="just">
              <a:lnSpc>
                <a:spcPct val="133000"/>
              </a:lnSpc>
              <a:spcAft>
                <a:spcPts val="0"/>
              </a:spcAft>
              <a:buNone/>
            </a:pP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服侍</a:t>
            </a:r>
            <a:r>
              <a:rPr lang="zh-CN" altLang="en-US" sz="3600" b="1" u="sng" kern="100" dirty="0">
                <a:latin typeface="微软雅黑" panose="020B0503020204020204" pitchFamily="34" charset="-122"/>
                <a:ea typeface="微软雅黑" panose="020B0503020204020204" pitchFamily="34" charset="-122"/>
                <a:cs typeface="Calibri" panose="020F0502020204030204" pitchFamily="34" charset="0"/>
              </a:rPr>
              <a:t>的人</a:t>
            </a:r>
          </a:p>
          <a:p>
            <a:pPr marL="0" indent="0" algn="just">
              <a:lnSpc>
                <a:spcPct val="133000"/>
              </a:lnSpc>
              <a:spcAft>
                <a:spcPts val="0"/>
              </a:spcAft>
              <a:buNone/>
            </a:pP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u="sng" kern="100" dirty="0">
                <a:latin typeface="微软雅黑" panose="020B0503020204020204" pitchFamily="34" charset="-122"/>
                <a:ea typeface="微软雅黑" panose="020B0503020204020204" pitchFamily="34" charset="-122"/>
                <a:cs typeface="Calibri" panose="020F0502020204030204" pitchFamily="34" charset="0"/>
              </a:rPr>
              <a:t>	彼此同心（搭配服侍）</a:t>
            </a:r>
          </a:p>
          <a:p>
            <a:pPr marL="0" indent="0" algn="just">
              <a:lnSpc>
                <a:spcPct val="133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林前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1Cor 12:18-24】</a:t>
            </a:r>
          </a:p>
          <a:p>
            <a:pPr marL="0" indent="0" algn="just">
              <a:lnSpc>
                <a:spcPct val="133000"/>
              </a:lnSpc>
              <a:spcAft>
                <a:spcPts val="0"/>
              </a:spcAft>
              <a:buNone/>
            </a:pPr>
            <a:r>
              <a:rPr lang="en-US" altLang="zh-CN"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20 </a:t>
            </a:r>
            <a:r>
              <a:rPr lang="zh-CN" altLang="en-US"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但如今肢体是多的，身子却是一个。</a:t>
            </a:r>
          </a:p>
          <a:p>
            <a:pPr marL="0" indent="0" algn="just">
              <a:lnSpc>
                <a:spcPct val="133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But now indeed there are many members, yet one body.</a:t>
            </a:r>
          </a:p>
          <a:p>
            <a:pPr marL="0" indent="0" algn="just">
              <a:lnSpc>
                <a:spcPct val="133000"/>
              </a:lnSpc>
              <a:spcAft>
                <a:spcPts val="0"/>
              </a:spcAft>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21 </a:t>
            </a:r>
            <a:r>
              <a:rPr lang="zh-CN" altLang="en-US"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眼不能对手说：“我用不着你；”头也不能对脚说：“我用不着你。” </a:t>
            </a:r>
          </a:p>
          <a:p>
            <a:pPr marL="0" indent="0" algn="just">
              <a:lnSpc>
                <a:spcPct val="133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And the eye cannot say to the hand, “I have no need of you”; nor again the head to the feet, “I have no need of you.”</a:t>
            </a:r>
          </a:p>
          <a:p>
            <a:pPr marL="0" indent="0" algn="just">
              <a:lnSpc>
                <a:spcPct val="133000"/>
              </a:lnSpc>
              <a:spcAft>
                <a:spcPts val="0"/>
              </a:spcAft>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22 </a:t>
            </a:r>
            <a:r>
              <a:rPr lang="zh-CN" altLang="en-US"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不但如此，身上肢体，人以为软弱的，更是不可少的。</a:t>
            </a:r>
          </a:p>
          <a:p>
            <a:pPr marL="0" indent="0" algn="just">
              <a:lnSpc>
                <a:spcPct val="133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No, much rather, those members of the body which seem to be weaker are necessary</a:t>
            </a: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000679483"/>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fontScale="70000" lnSpcReduction="20000"/>
          </a:bodyPr>
          <a:lstStyle/>
          <a:p>
            <a:pPr marL="0" indent="0" algn="just">
              <a:lnSpc>
                <a:spcPct val="133000"/>
              </a:lnSpc>
              <a:spcAft>
                <a:spcPts val="0"/>
              </a:spcAft>
              <a:buNone/>
            </a:pP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服侍</a:t>
            </a:r>
            <a:r>
              <a:rPr lang="zh-CN" altLang="en-US" sz="3600" b="1" u="sng" kern="100" dirty="0">
                <a:latin typeface="微软雅黑" panose="020B0503020204020204" pitchFamily="34" charset="-122"/>
                <a:ea typeface="微软雅黑" panose="020B0503020204020204" pitchFamily="34" charset="-122"/>
                <a:cs typeface="Calibri" panose="020F0502020204030204" pitchFamily="34" charset="0"/>
              </a:rPr>
              <a:t>的人</a:t>
            </a:r>
          </a:p>
          <a:p>
            <a:pPr marL="0" indent="0" algn="just">
              <a:lnSpc>
                <a:spcPct val="133000"/>
              </a:lnSpc>
              <a:spcAft>
                <a:spcPts val="0"/>
              </a:spcAft>
              <a:buNone/>
            </a:pP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u="sng" kern="100" dirty="0">
                <a:latin typeface="微软雅黑" panose="020B0503020204020204" pitchFamily="34" charset="-122"/>
                <a:ea typeface="微软雅黑" panose="020B0503020204020204" pitchFamily="34" charset="-122"/>
                <a:cs typeface="Calibri" panose="020F0502020204030204" pitchFamily="34" charset="0"/>
              </a:rPr>
              <a:t>	彼此同心（搭配服侍）</a:t>
            </a:r>
          </a:p>
          <a:p>
            <a:pPr marL="0" indent="0" algn="just">
              <a:lnSpc>
                <a:spcPct val="133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林前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1Cor 12:18-24】</a:t>
            </a:r>
          </a:p>
          <a:p>
            <a:pPr marL="0" indent="0" algn="just">
              <a:lnSpc>
                <a:spcPct val="133000"/>
              </a:lnSpc>
              <a:spcAft>
                <a:spcPts val="0"/>
              </a:spcAft>
              <a:buNone/>
            </a:pPr>
            <a:r>
              <a:rPr lang="en-US" altLang="zh-CN"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23 </a:t>
            </a:r>
            <a:r>
              <a:rPr lang="zh-CN" altLang="en-US"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身上肢体，我们看为不体面的，越发给它加上体面；不俊美的，越发得着俊美。</a:t>
            </a:r>
          </a:p>
          <a:p>
            <a:pPr marL="0" indent="0" algn="just">
              <a:lnSpc>
                <a:spcPct val="133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And those members of the body which we think to be less honorable, on these we bestow greater honor; and our unpresentable parts have greater modesty,</a:t>
            </a:r>
          </a:p>
          <a:p>
            <a:pPr marL="0" indent="0" algn="just">
              <a:lnSpc>
                <a:spcPct val="133000"/>
              </a:lnSpc>
              <a:spcAft>
                <a:spcPts val="0"/>
              </a:spcAft>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24 </a:t>
            </a:r>
            <a:r>
              <a:rPr lang="zh-CN" altLang="en-US"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我们俊美的肢体，自然用不着装饰；但　</a:t>
            </a:r>
            <a:r>
              <a:rPr lang="zh-CN" altLang="en-US" sz="43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神配搭这身子，把加倍的体面给那有缺欠的肢体，</a:t>
            </a:r>
          </a:p>
          <a:p>
            <a:pPr marL="0" indent="0" algn="just">
              <a:lnSpc>
                <a:spcPct val="133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but our presentable parts have no need. But God composed the body, having given greater honor to that part which lacks it,</a:t>
            </a:r>
          </a:p>
        </p:txBody>
      </p:sp>
    </p:spTree>
    <p:extLst>
      <p:ext uri="{BB962C8B-B14F-4D97-AF65-F5344CB8AC3E}">
        <p14:creationId xmlns:p14="http://schemas.microsoft.com/office/powerpoint/2010/main" val="501443794"/>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fontScale="70000" lnSpcReduction="20000"/>
          </a:bodyPr>
          <a:lstStyle/>
          <a:p>
            <a:pPr marL="0" indent="0" algn="just">
              <a:lnSpc>
                <a:spcPct val="133000"/>
              </a:lnSpc>
              <a:spcAft>
                <a:spcPts val="0"/>
              </a:spcAft>
              <a:buNone/>
            </a:pP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服侍</a:t>
            </a:r>
            <a:r>
              <a:rPr lang="zh-CN" altLang="en-US" sz="3600" b="1" u="sng" kern="100" dirty="0">
                <a:latin typeface="微软雅黑" panose="020B0503020204020204" pitchFamily="34" charset="-122"/>
                <a:ea typeface="微软雅黑" panose="020B0503020204020204" pitchFamily="34" charset="-122"/>
                <a:cs typeface="Calibri" panose="020F0502020204030204" pitchFamily="34" charset="0"/>
              </a:rPr>
              <a:t>的人</a:t>
            </a:r>
          </a:p>
          <a:p>
            <a:pPr marL="0" indent="0" algn="just">
              <a:lnSpc>
                <a:spcPct val="133000"/>
              </a:lnSpc>
              <a:spcAft>
                <a:spcPts val="0"/>
              </a:spcAft>
              <a:buNone/>
            </a:pP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u="sng" kern="100" dirty="0">
                <a:latin typeface="微软雅黑" panose="020B0503020204020204" pitchFamily="34" charset="-122"/>
                <a:ea typeface="微软雅黑" panose="020B0503020204020204" pitchFamily="34" charset="-122"/>
                <a:cs typeface="Calibri" panose="020F0502020204030204" pitchFamily="34" charset="0"/>
              </a:rPr>
              <a:t>	舍</a:t>
            </a: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己</a:t>
            </a:r>
            <a:endPar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33000"/>
              </a:lnSpc>
              <a:spcAft>
                <a:spcPts val="0"/>
              </a:spcAft>
              <a:buNone/>
            </a:pP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哈该书 </a:t>
            </a: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Haggai 1:4</a:t>
            </a:r>
            <a:r>
              <a:rPr lang="zh-CN" altLang="en-US" sz="3600" b="1" u="sng" kern="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9】</a:t>
            </a:r>
          </a:p>
          <a:p>
            <a:pPr marL="0" indent="0" algn="just">
              <a:lnSpc>
                <a:spcPct val="133000"/>
              </a:lnSpc>
              <a:spcAft>
                <a:spcPts val="0"/>
              </a:spcAft>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4 “</a:t>
            </a:r>
            <a:r>
              <a:rPr lang="zh-CN" altLang="en-US"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这殿仍然荒凉，你们自己还住天花板的房屋吗？</a:t>
            </a:r>
          </a:p>
          <a:p>
            <a:pPr marL="0" indent="0" algn="just">
              <a:lnSpc>
                <a:spcPct val="133000"/>
              </a:lnSpc>
              <a:spcAft>
                <a:spcPts val="0"/>
              </a:spcAft>
              <a:buNone/>
            </a:pP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Is it time for you yourselves to dwell in your paneled houses, and this temple to lie in ruins?”</a:t>
            </a:r>
          </a:p>
          <a:p>
            <a:pPr marL="0" indent="0" algn="just">
              <a:lnSpc>
                <a:spcPct val="133000"/>
              </a:lnSpc>
              <a:spcAft>
                <a:spcPts val="0"/>
              </a:spcAft>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9 </a:t>
            </a:r>
            <a:r>
              <a:rPr lang="zh-CN" altLang="en-US"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你们盼望多得，所得的却少；你们收到家中，我就吹去。这是为什么呢？因为我的殿荒凉，你们各人却顾（“顾”原文作“奔”）自己的房屋。这是万军之耶和华说的。</a:t>
            </a:r>
          </a:p>
          <a:p>
            <a:pPr marL="0" indent="0" algn="just">
              <a:lnSpc>
                <a:spcPct val="133000"/>
              </a:lnSpc>
              <a:spcAft>
                <a:spcPts val="0"/>
              </a:spcAft>
              <a:buNone/>
            </a:pP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You looked for much, but indeed it came to little; and when you brought it home, I blew it away. Why?” says the Lord of hosts. “Because of My house that is in ruins, while every one of you runs to his own house.</a:t>
            </a:r>
          </a:p>
          <a:p>
            <a:pPr marL="0" indent="0" algn="just">
              <a:lnSpc>
                <a:spcPct val="133000"/>
              </a:lnSpc>
              <a:spcAft>
                <a:spcPts val="0"/>
              </a:spcAft>
              <a:buNone/>
            </a:pPr>
            <a:endParaRPr lang="zh-CN" altLang="en-US" sz="3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132295139"/>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fontScale="92500"/>
          </a:bodyPr>
          <a:lstStyle/>
          <a:p>
            <a:pPr marL="0" indent="0" algn="just">
              <a:lnSpc>
                <a:spcPct val="120000"/>
              </a:lnSpc>
              <a:spcAft>
                <a:spcPts val="0"/>
              </a:spcAft>
              <a:buNone/>
            </a:pP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问题讨论</a:t>
            </a:r>
            <a:endPar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spcAft>
                <a:spcPts val="0"/>
              </a:spcAft>
              <a:buNone/>
            </a:pPr>
            <a:endParaRPr lang="en-US" altLang="zh-CN" sz="800" b="1" u="sng"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742950" indent="-742950" algn="just">
              <a:lnSpc>
                <a:spcPct val="120000"/>
              </a:lnSpc>
              <a:spcAft>
                <a:spcPts val="0"/>
              </a:spcAft>
              <a:buAutoNum type="arabicParenR"/>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祭司</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对利未人的严格监督是为了保护他们不致灭亡。请列举由此联想到的新约经文，给我们带来怎样的启发？</a:t>
            </a:r>
          </a:p>
          <a:p>
            <a:pPr marL="742950" indent="-742950" algn="just">
              <a:lnSpc>
                <a:spcPct val="120000"/>
              </a:lnSpc>
              <a:spcAft>
                <a:spcPts val="0"/>
              </a:spcAft>
              <a:buAutoNum type="arabicParenR"/>
            </a:pPr>
            <a:endParaRPr lang="zh-CN" altLang="en-US" sz="900" b="1" kern="100" dirty="0">
              <a:latin typeface="微软雅黑" panose="020B0503020204020204" pitchFamily="34" charset="-122"/>
              <a:ea typeface="微软雅黑" panose="020B0503020204020204" pitchFamily="34" charset="-122"/>
              <a:cs typeface="Calibri" panose="020F0502020204030204" pitchFamily="34" charset="0"/>
            </a:endParaRPr>
          </a:p>
          <a:p>
            <a:pPr marL="742950" indent="-742950" algn="just">
              <a:lnSpc>
                <a:spcPct val="120000"/>
              </a:lnSpc>
              <a:spcAft>
                <a:spcPts val="0"/>
              </a:spcAft>
              <a:buAutoNum type="arabicParenR"/>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讨论</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神配搭这身子，把加倍的体面给那有缺欠的肢体，</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”（参林前</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12</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24</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），这是否与公平的原则矛盾？分享自己的体会。</a:t>
            </a:r>
          </a:p>
          <a:p>
            <a:pPr marL="742950" indent="-742950" algn="just">
              <a:lnSpc>
                <a:spcPct val="120000"/>
              </a:lnSpc>
              <a:spcAft>
                <a:spcPts val="0"/>
              </a:spcAft>
              <a:buAutoNum type="arabicParenR"/>
            </a:pPr>
            <a:endParaRPr lang="zh-CN" altLang="en-US" sz="900" b="1" kern="100" dirty="0">
              <a:latin typeface="微软雅黑" panose="020B0503020204020204" pitchFamily="34" charset="-122"/>
              <a:ea typeface="微软雅黑" panose="020B0503020204020204" pitchFamily="34" charset="-122"/>
              <a:cs typeface="Calibri" panose="020F0502020204030204" pitchFamily="34" charset="0"/>
            </a:endParaRPr>
          </a:p>
          <a:p>
            <a:pPr marL="742950" indent="-742950" algn="just">
              <a:lnSpc>
                <a:spcPct val="120000"/>
              </a:lnSpc>
              <a:spcAft>
                <a:spcPts val="0"/>
              </a:spcAft>
              <a:buAutoNum type="arabicParenR"/>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结合</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自己的信仰（服侍）经历，分享自己从利未人的服侍中得到的启发？</a:t>
            </a:r>
          </a:p>
        </p:txBody>
      </p:sp>
    </p:spTree>
    <p:extLst>
      <p:ext uri="{BB962C8B-B14F-4D97-AF65-F5344CB8AC3E}">
        <p14:creationId xmlns:p14="http://schemas.microsoft.com/office/powerpoint/2010/main" val="248951389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fontScale="77500" lnSpcReduction="20000"/>
          </a:bodyPr>
          <a:lstStyle/>
          <a:p>
            <a:pPr marL="0" indent="0" algn="just">
              <a:lnSpc>
                <a:spcPct val="133000"/>
              </a:lnSpc>
              <a:spcAft>
                <a:spcPts val="0"/>
              </a:spcAft>
              <a:buNone/>
            </a:pP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u="sng" kern="100" dirty="0">
                <a:latin typeface="微软雅黑" panose="020B0503020204020204" pitchFamily="34" charset="-122"/>
                <a:ea typeface="微软雅黑" panose="020B0503020204020204" pitchFamily="34" charset="-122"/>
                <a:cs typeface="Calibri" panose="020F0502020204030204" pitchFamily="34" charset="0"/>
              </a:rPr>
              <a:t>民数记 </a:t>
            </a: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Numbers 4:1-49】</a:t>
            </a:r>
          </a:p>
          <a:p>
            <a:pPr marL="0" indent="0" algn="just">
              <a:lnSpc>
                <a:spcPct val="133000"/>
              </a:lnSpc>
              <a:spcAft>
                <a:spcPts val="0"/>
              </a:spcAft>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7 </a:t>
            </a:r>
            <a:r>
              <a:rPr lang="zh-CN" altLang="en-US"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又用蓝色毯子铺在陈设饼的桌子上，将盘子、调羹、奠酒的爵和杯摆在上头。桌子上也必有常设的饼。</a:t>
            </a:r>
          </a:p>
          <a:p>
            <a:pPr marL="0" indent="0" algn="just">
              <a:lnSpc>
                <a:spcPct val="133000"/>
              </a:lnSpc>
              <a:spcAft>
                <a:spcPts val="0"/>
              </a:spcAft>
              <a:buNone/>
            </a:pP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On the table of showbread they shall spread a blue cloth, and put on it the dishes, the pans, the bowls, and the pitchers for pouring; and the showbread shall be on it.</a:t>
            </a:r>
          </a:p>
          <a:p>
            <a:pPr marL="0" indent="0" algn="just">
              <a:lnSpc>
                <a:spcPct val="133000"/>
              </a:lnSpc>
              <a:spcAft>
                <a:spcPts val="0"/>
              </a:spcAft>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8 </a:t>
            </a:r>
            <a:r>
              <a:rPr lang="zh-CN" altLang="en-US"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在其上又要蒙朱红色的毯子，再蒙上海狗皮，把杠穿上。</a:t>
            </a:r>
          </a:p>
          <a:p>
            <a:pPr marL="0" indent="0" algn="just">
              <a:lnSpc>
                <a:spcPct val="133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They shall spread over them a scarlet cloth, and cover the same with a covering of badger skins; and they shall insert its poles.</a:t>
            </a:r>
          </a:p>
        </p:txBody>
      </p:sp>
    </p:spTree>
    <p:extLst>
      <p:ext uri="{BB962C8B-B14F-4D97-AF65-F5344CB8AC3E}">
        <p14:creationId xmlns:p14="http://schemas.microsoft.com/office/powerpoint/2010/main" val="52651779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fontScale="77500" lnSpcReduction="20000"/>
          </a:bodyPr>
          <a:lstStyle/>
          <a:p>
            <a:pPr marL="0" indent="0" algn="just">
              <a:lnSpc>
                <a:spcPct val="133000"/>
              </a:lnSpc>
              <a:spcAft>
                <a:spcPts val="0"/>
              </a:spcAft>
              <a:buNone/>
            </a:pP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u="sng" kern="100" dirty="0">
                <a:latin typeface="微软雅黑" panose="020B0503020204020204" pitchFamily="34" charset="-122"/>
                <a:ea typeface="微软雅黑" panose="020B0503020204020204" pitchFamily="34" charset="-122"/>
                <a:cs typeface="Calibri" panose="020F0502020204030204" pitchFamily="34" charset="0"/>
              </a:rPr>
              <a:t>民数记 </a:t>
            </a: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Numbers 4:1-49】</a:t>
            </a:r>
          </a:p>
          <a:p>
            <a:pPr marL="0" indent="0" algn="just">
              <a:lnSpc>
                <a:spcPct val="133000"/>
              </a:lnSpc>
              <a:spcAft>
                <a:spcPts val="0"/>
              </a:spcAft>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9 </a:t>
            </a:r>
            <a:r>
              <a:rPr lang="zh-CN" altLang="en-US"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要拿蓝色毯子，把灯台和灯台上所用的灯盏、剪子、蜡花盘，并一切盛油的器皿，全都遮盖。</a:t>
            </a:r>
          </a:p>
          <a:p>
            <a:pPr marL="0" indent="0" algn="just">
              <a:lnSpc>
                <a:spcPct val="133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And they shall take a blue cloth and cover the lampstand of the light, with its lamps, its wick-trimmers, its trays, and all its oil vessels, with which they service it.</a:t>
            </a:r>
          </a:p>
          <a:p>
            <a:pPr marL="0" indent="0" algn="just">
              <a:lnSpc>
                <a:spcPct val="133000"/>
              </a:lnSpc>
              <a:spcAft>
                <a:spcPts val="0"/>
              </a:spcAft>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10 </a:t>
            </a:r>
            <a:r>
              <a:rPr lang="zh-CN" altLang="en-US"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又要把灯台和灯台的一切器具包在海狗皮里，放在抬架上。</a:t>
            </a:r>
          </a:p>
          <a:p>
            <a:pPr marL="0" indent="0" algn="just">
              <a:lnSpc>
                <a:spcPct val="133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Then they shall put it with all its utensils in a covering of badger skins, and put it on a carrying beam.</a:t>
            </a:r>
          </a:p>
        </p:txBody>
      </p:sp>
    </p:spTree>
    <p:extLst>
      <p:ext uri="{BB962C8B-B14F-4D97-AF65-F5344CB8AC3E}">
        <p14:creationId xmlns:p14="http://schemas.microsoft.com/office/powerpoint/2010/main" val="379379301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fontScale="77500" lnSpcReduction="20000"/>
          </a:bodyPr>
          <a:lstStyle/>
          <a:p>
            <a:pPr marL="0" indent="0" algn="just">
              <a:lnSpc>
                <a:spcPct val="133000"/>
              </a:lnSpc>
              <a:spcAft>
                <a:spcPts val="0"/>
              </a:spcAft>
              <a:buNone/>
            </a:pP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u="sng" kern="100" dirty="0">
                <a:latin typeface="微软雅黑" panose="020B0503020204020204" pitchFamily="34" charset="-122"/>
                <a:ea typeface="微软雅黑" panose="020B0503020204020204" pitchFamily="34" charset="-122"/>
                <a:cs typeface="Calibri" panose="020F0502020204030204" pitchFamily="34" charset="0"/>
              </a:rPr>
              <a:t>民数记 </a:t>
            </a: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Numbers 4:1-49】</a:t>
            </a:r>
          </a:p>
          <a:p>
            <a:pPr marL="0" indent="0" algn="just">
              <a:lnSpc>
                <a:spcPct val="133000"/>
              </a:lnSpc>
              <a:spcAft>
                <a:spcPts val="0"/>
              </a:spcAft>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11 </a:t>
            </a:r>
            <a:r>
              <a:rPr lang="zh-CN" altLang="en-US"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在金坛上要铺蓝色毯子，蒙上海狗皮，把杠穿上。</a:t>
            </a:r>
          </a:p>
          <a:p>
            <a:pPr marL="0" indent="0" algn="just">
              <a:lnSpc>
                <a:spcPct val="133000"/>
              </a:lnSpc>
              <a:spcAft>
                <a:spcPts val="0"/>
              </a:spcAft>
              <a:buNone/>
            </a:pP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Over the golden altar they shall spread a blue cloth, and cover it with a covering of badger skins; and they shall insert its poles.</a:t>
            </a:r>
          </a:p>
          <a:p>
            <a:pPr marL="0" indent="0" algn="just">
              <a:lnSpc>
                <a:spcPct val="133000"/>
              </a:lnSpc>
              <a:spcAft>
                <a:spcPts val="0"/>
              </a:spcAft>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12 </a:t>
            </a:r>
            <a:r>
              <a:rPr lang="zh-CN" altLang="en-US"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又要把圣所用的一切器具，包在蓝色毯子里，用海狗皮蒙上，放在抬架上。</a:t>
            </a:r>
          </a:p>
          <a:p>
            <a:pPr marL="0" indent="0" algn="just">
              <a:lnSpc>
                <a:spcPct val="133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Then they shall take all the utensils of service with which they minister in the sanctuary, put them in a blue cloth, cover them with a covering of badger skins, and put them on a carrying beam.</a:t>
            </a:r>
          </a:p>
        </p:txBody>
      </p:sp>
    </p:spTree>
    <p:extLst>
      <p:ext uri="{BB962C8B-B14F-4D97-AF65-F5344CB8AC3E}">
        <p14:creationId xmlns:p14="http://schemas.microsoft.com/office/powerpoint/2010/main" val="75757179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fontScale="77500" lnSpcReduction="20000"/>
          </a:bodyPr>
          <a:lstStyle/>
          <a:p>
            <a:pPr marL="0" indent="0" algn="just">
              <a:lnSpc>
                <a:spcPct val="133000"/>
              </a:lnSpc>
              <a:spcAft>
                <a:spcPts val="0"/>
              </a:spcAft>
              <a:buNone/>
            </a:pP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u="sng" kern="100" dirty="0">
                <a:latin typeface="微软雅黑" panose="020B0503020204020204" pitchFamily="34" charset="-122"/>
                <a:ea typeface="微软雅黑" panose="020B0503020204020204" pitchFamily="34" charset="-122"/>
                <a:cs typeface="Calibri" panose="020F0502020204030204" pitchFamily="34" charset="0"/>
              </a:rPr>
              <a:t>民数记 </a:t>
            </a: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Numbers 4:1-49】</a:t>
            </a:r>
          </a:p>
          <a:p>
            <a:pPr marL="0" indent="0" algn="just">
              <a:lnSpc>
                <a:spcPct val="133000"/>
              </a:lnSpc>
              <a:spcAft>
                <a:spcPts val="0"/>
              </a:spcAft>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13 </a:t>
            </a:r>
            <a:r>
              <a:rPr lang="zh-CN" altLang="en-US"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要收去坛上的灰，把紫色毯子铺在坛上。</a:t>
            </a:r>
          </a:p>
          <a:p>
            <a:pPr marL="0" indent="0" algn="just">
              <a:lnSpc>
                <a:spcPct val="133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Also they shall take away the ashes from the altar, and spread a purple cloth over it.</a:t>
            </a:r>
          </a:p>
          <a:p>
            <a:pPr marL="0" indent="0" algn="just">
              <a:lnSpc>
                <a:spcPct val="133000"/>
              </a:lnSpc>
              <a:spcAft>
                <a:spcPts val="0"/>
              </a:spcAft>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14 </a:t>
            </a:r>
            <a:r>
              <a:rPr lang="zh-CN" altLang="en-US"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又要把所用的一切器具，就是火鼎、肉叉子、铲子、盘子，一切属坛的器具都摆在坛上，又蒙上海狗皮，把杠穿上。</a:t>
            </a:r>
          </a:p>
          <a:p>
            <a:pPr marL="0" indent="0" algn="just">
              <a:lnSpc>
                <a:spcPct val="133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They shall put on it all its implements with which they minister there—the firepans, the forks, the shovels, the basins, and all the utensils of the altar—and they shall spread on it a covering of badger skins, and insert its poles.</a:t>
            </a:r>
          </a:p>
        </p:txBody>
      </p:sp>
    </p:spTree>
    <p:extLst>
      <p:ext uri="{BB962C8B-B14F-4D97-AF65-F5344CB8AC3E}">
        <p14:creationId xmlns:p14="http://schemas.microsoft.com/office/powerpoint/2010/main" val="408099292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fontScale="77500" lnSpcReduction="20000"/>
          </a:bodyPr>
          <a:lstStyle/>
          <a:p>
            <a:pPr marL="0" indent="0" algn="just">
              <a:lnSpc>
                <a:spcPct val="133000"/>
              </a:lnSpc>
              <a:spcAft>
                <a:spcPts val="0"/>
              </a:spcAft>
              <a:buNone/>
            </a:pP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u="sng" kern="100" dirty="0">
                <a:latin typeface="微软雅黑" panose="020B0503020204020204" pitchFamily="34" charset="-122"/>
                <a:ea typeface="微软雅黑" panose="020B0503020204020204" pitchFamily="34" charset="-122"/>
                <a:cs typeface="Calibri" panose="020F0502020204030204" pitchFamily="34" charset="0"/>
              </a:rPr>
              <a:t>民数记 </a:t>
            </a: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Numbers 4:1-49】</a:t>
            </a:r>
          </a:p>
          <a:p>
            <a:pPr marL="0" indent="0" algn="just">
              <a:lnSpc>
                <a:spcPct val="133000"/>
              </a:lnSpc>
              <a:spcAft>
                <a:spcPts val="0"/>
              </a:spcAft>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15 </a:t>
            </a:r>
            <a:r>
              <a:rPr lang="zh-CN" altLang="en-US"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将要起营的时候，亚伦和他儿子把圣所和圣所的一切器具遮盖完了，哥辖的子孙就要来抬，只是不可摸圣物，免得他们死亡。会幕里这些物件是哥辖子孙所当抬的。</a:t>
            </a:r>
          </a:p>
          <a:p>
            <a:pPr marL="0" indent="0" algn="just">
              <a:lnSpc>
                <a:spcPct val="133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And when Aaron and his sons have finished covering the sanctuary and all the furnishings of the sanctuary, when the camp is set to go, then the sons of Kohath shall come to carry them; but they shall not touch any holy thing, lest they </a:t>
            </a:r>
            <a:r>
              <a:rPr lang="en-US" altLang="zh-CN" sz="3600" b="1" kern="100" dirty="0" err="1">
                <a:latin typeface="微软雅黑" panose="020B0503020204020204" pitchFamily="34" charset="-122"/>
                <a:ea typeface="微软雅黑" panose="020B0503020204020204" pitchFamily="34" charset="-122"/>
                <a:cs typeface="Calibri" panose="020F0502020204030204" pitchFamily="34" charset="0"/>
              </a:rPr>
              <a:t>die.“These</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 are the things in the tabernacle of meeting which the sons of Kohath are to carry.</a:t>
            </a:r>
          </a:p>
        </p:txBody>
      </p:sp>
    </p:spTree>
    <p:extLst>
      <p:ext uri="{BB962C8B-B14F-4D97-AF65-F5344CB8AC3E}">
        <p14:creationId xmlns:p14="http://schemas.microsoft.com/office/powerpoint/2010/main" val="425545934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fontScale="77500" lnSpcReduction="20000"/>
          </a:bodyPr>
          <a:lstStyle/>
          <a:p>
            <a:pPr marL="0" indent="0" algn="just">
              <a:lnSpc>
                <a:spcPct val="133000"/>
              </a:lnSpc>
              <a:spcAft>
                <a:spcPts val="0"/>
              </a:spcAft>
              <a:buNone/>
            </a:pP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u="sng" kern="100" dirty="0">
                <a:latin typeface="微软雅黑" panose="020B0503020204020204" pitchFamily="34" charset="-122"/>
                <a:ea typeface="微软雅黑" panose="020B0503020204020204" pitchFamily="34" charset="-122"/>
                <a:cs typeface="Calibri" panose="020F0502020204030204" pitchFamily="34" charset="0"/>
              </a:rPr>
              <a:t>民数记 </a:t>
            </a: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Numbers 4:1-49】</a:t>
            </a:r>
          </a:p>
          <a:p>
            <a:pPr marL="0" indent="0" algn="just">
              <a:lnSpc>
                <a:spcPct val="133000"/>
              </a:lnSpc>
              <a:spcAft>
                <a:spcPts val="0"/>
              </a:spcAft>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16 “</a:t>
            </a:r>
            <a:r>
              <a:rPr lang="zh-CN" altLang="en-US"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祭司亚伦的儿子以利亚撒所要看守的，是点灯的油与香料，并常献的素祭和膏油，也要看守全帐幕与其中所有的，并圣所和圣所的器具。” </a:t>
            </a:r>
          </a:p>
          <a:p>
            <a:pPr marL="0" indent="0" algn="just">
              <a:lnSpc>
                <a:spcPct val="133000"/>
              </a:lnSpc>
              <a:spcAft>
                <a:spcPts val="0"/>
              </a:spcAft>
              <a:buNone/>
            </a:pP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The appointed duty of </a:t>
            </a:r>
            <a:r>
              <a:rPr lang="en-US" altLang="zh-CN" sz="3600" b="1" kern="100" dirty="0" err="1">
                <a:latin typeface="微软雅黑" panose="020B0503020204020204" pitchFamily="34" charset="-122"/>
                <a:ea typeface="微软雅黑" panose="020B0503020204020204" pitchFamily="34" charset="-122"/>
                <a:cs typeface="Calibri" panose="020F0502020204030204" pitchFamily="34" charset="0"/>
              </a:rPr>
              <a:t>Eleazar</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 the son of Aaron the priest is the oil for the light, the sweet incense, the daily grain offering, the anointing oil, the oversight of all the tabernacle, of all that is in it, with the sanctuary and its furnishings.”</a:t>
            </a:r>
          </a:p>
          <a:p>
            <a:pPr marL="0" indent="0" algn="just">
              <a:lnSpc>
                <a:spcPct val="133000"/>
              </a:lnSpc>
              <a:spcAft>
                <a:spcPts val="0"/>
              </a:spcAft>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17 </a:t>
            </a:r>
            <a:r>
              <a:rPr lang="zh-CN" altLang="en-US"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耶和华晓谕摩西、亚伦说：</a:t>
            </a:r>
          </a:p>
          <a:p>
            <a:pPr marL="0" indent="0" algn="just">
              <a:lnSpc>
                <a:spcPct val="133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Then the Lord spoke to Moses and Aaron, saying:</a:t>
            </a:r>
          </a:p>
        </p:txBody>
      </p:sp>
    </p:spTree>
    <p:extLst>
      <p:ext uri="{BB962C8B-B14F-4D97-AF65-F5344CB8AC3E}">
        <p14:creationId xmlns:p14="http://schemas.microsoft.com/office/powerpoint/2010/main" val="200635562"/>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F46216B-77A9-411A-B9D3-5023FCB70208}"/>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Office Theme</Template>
  <TotalTime>8722</TotalTime>
  <Words>2841</Words>
  <Application>Microsoft Office PowerPoint</Application>
  <PresentationFormat>全屏显示(4:3)</PresentationFormat>
  <Paragraphs>194</Paragraphs>
  <Slides>36</Slides>
  <Notes>0</Notes>
  <HiddenSlides>0</HiddenSlides>
  <MMClips>0</MMClips>
  <ScaleCrop>false</ScaleCrop>
  <HeadingPairs>
    <vt:vector size="6" baseType="variant">
      <vt:variant>
        <vt:lpstr>已用的字体</vt:lpstr>
      </vt:variant>
      <vt:variant>
        <vt:i4>7</vt:i4>
      </vt:variant>
      <vt:variant>
        <vt:lpstr>主题</vt:lpstr>
      </vt:variant>
      <vt:variant>
        <vt:i4>1</vt:i4>
      </vt:variant>
      <vt:variant>
        <vt:lpstr>幻灯片标题</vt:lpstr>
      </vt:variant>
      <vt:variant>
        <vt:i4>36</vt:i4>
      </vt:variant>
    </vt:vector>
  </HeadingPairs>
  <TitlesOfParts>
    <vt:vector size="44" baseType="lpstr">
      <vt:lpstr>新細明體</vt:lpstr>
      <vt:lpstr>宋体</vt:lpstr>
      <vt:lpstr>微软雅黑</vt:lpstr>
      <vt:lpstr>Arial</vt:lpstr>
      <vt:lpstr>Calibri</vt:lpstr>
      <vt:lpstr>Calibri Light</vt:lpstr>
      <vt:lpstr>Wingdings</vt:lpstr>
      <vt:lpstr>Office Theme</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幻灯片 1</dc:title>
  <dc:creator>Windows 用户</dc:creator>
  <cp:lastModifiedBy>Barnabas Feng</cp:lastModifiedBy>
  <cp:revision>1039</cp:revision>
  <dcterms:created xsi:type="dcterms:W3CDTF">2014-02-25T17:54:08Z</dcterms:created>
  <dcterms:modified xsi:type="dcterms:W3CDTF">2020-08-28T17:49:47Z</dcterms:modified>
</cp:coreProperties>
</file>