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1956" r:id="rId2"/>
    <p:sldId id="2188" r:id="rId3"/>
    <p:sldId id="2189" r:id="rId4"/>
    <p:sldId id="2190" r:id="rId5"/>
    <p:sldId id="2191" r:id="rId6"/>
    <p:sldId id="2192" r:id="rId7"/>
    <p:sldId id="2193" r:id="rId8"/>
    <p:sldId id="2194" r:id="rId9"/>
    <p:sldId id="2195" r:id="rId10"/>
    <p:sldId id="2196" r:id="rId11"/>
    <p:sldId id="2197" r:id="rId12"/>
    <p:sldId id="2198" r:id="rId13"/>
    <p:sldId id="2199" r:id="rId14"/>
    <p:sldId id="2200" r:id="rId15"/>
    <p:sldId id="2201" r:id="rId16"/>
    <p:sldId id="2202" r:id="rId17"/>
    <p:sldId id="2171" r:id="rId18"/>
    <p:sldId id="2185" r:id="rId19"/>
    <p:sldId id="2103" r:id="rId20"/>
    <p:sldId id="2183"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138" autoAdjust="0"/>
    <p:restoredTop sz="94660"/>
  </p:normalViewPr>
  <p:slideViewPr>
    <p:cSldViewPr>
      <p:cViewPr varScale="1">
        <p:scale>
          <a:sx n="60" d="100"/>
          <a:sy n="60" d="100"/>
        </p:scale>
        <p:origin x="106" y="11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2020/9/4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2020/9/4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2020/9/4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2020/9/4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2020/9/4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2020/9/4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2020/9/4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2020/9/4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2020/9/4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2020/9/4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2020/9/4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2020/9/4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2020/9/4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2020/9/4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你吩咐以色列人，使一切長大麻風的，患漏症的，幷因死尸不潔淨的，都出營外去。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Command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that they put out of the camp every leper, everyone who has a discharge, and whoever becomes defiled by a corpse.</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要叫婦人起誓，對她說：若沒有人與你行淫，也未曾背著丈夫作污穢的事，你就免受這致咒詛苦水的灾。</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put her under oath, and say to the woman, “If no man has lain with you, and if you have not gone astray to uncleanness while under your husband’s authority, be free from this bitter water that brings a curse.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你若背著丈夫，行了污穢的事，在你丈夫以外有人與你行淫，</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you have gone astray while under your husband’s authority, and if you have defiled yourself and some man other than your husband has lain with you”—</a:t>
            </a:r>
          </a:p>
        </p:txBody>
      </p:sp>
    </p:spTree>
    <p:extLst>
      <p:ext uri="{BB962C8B-B14F-4D97-AF65-F5344CB8AC3E}">
        <p14:creationId xmlns:p14="http://schemas.microsoft.com/office/powerpoint/2010/main" val="26468434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（祭司叫婦人發咒起誓），願耶和華叫你大腿消瘦，肚腹發脹，使你在你民中被人咒詛，成了誓語。</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put the woman under the oath of the curse, and he shall say to the woman—“the Lord make you a curse and an oath among your people, when the Lord makes your thigh rot and your belly swell;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幷且這致咒詛的水入你的腸中，要叫你的肚腹發脹，大腿消瘦。婦人要回答說：‘阿們！阿們！’</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may this water that causes the curse go into your stomach, and make your belly swell and your thigh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rot.”‘Then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woman shall say, “Amen, so be it.”</a:t>
            </a:r>
          </a:p>
        </p:txBody>
      </p:sp>
    </p:spTree>
    <p:extLst>
      <p:ext uri="{BB962C8B-B14F-4D97-AF65-F5344CB8AC3E}">
        <p14:creationId xmlns:p14="http://schemas.microsoft.com/office/powerpoint/2010/main" val="14404941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祭司要寫這咒詛的話，將所寫的字抹在苦水裏，</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write these curses in a book, and he shall scrape them off into the bitter water.</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又叫婦人喝這致咒詛的苦水，這水要進入她裏面變苦了。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shall make the woman drink the bitter water that brings a curse, and the water that brings the curse shall enter her to become bitter.</a:t>
            </a:r>
          </a:p>
        </p:txBody>
      </p:sp>
    </p:spTree>
    <p:extLst>
      <p:ext uri="{BB962C8B-B14F-4D97-AF65-F5344CB8AC3E}">
        <p14:creationId xmlns:p14="http://schemas.microsoft.com/office/powerpoint/2010/main" val="3433026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祭司要從婦人的手中取那疑恨的素祭，在耶和華面前搖一搖，拿到壇前。</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the priest shall take the grain offering of jealousy from the woman’s hand, shall wave the offering before the Lord, and bring it to the altar;</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又要從素祭中取出一把，作爲這事的記念，燒在壇上，然後叫婦人喝這水。</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the priest shall take a handful of the offering, as its memorial portion, burn it on the altar, and afterward make the woman drink the water.</a:t>
            </a:r>
          </a:p>
        </p:txBody>
      </p:sp>
    </p:spTree>
    <p:extLst>
      <p:ext uri="{BB962C8B-B14F-4D97-AF65-F5344CB8AC3E}">
        <p14:creationId xmlns:p14="http://schemas.microsoft.com/office/powerpoint/2010/main" val="463886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叫她喝了以後，她若被玷污得罪了丈夫，這致咒詛的水必進入她裏面變苦了，她的肚腹就要發脹，大腿就要消瘦，那婦人便要在他民中被人咒詛；</a:t>
            </a:r>
            <a:endParaRPr lang="en-US" altLang="zh-CN"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7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700" b="1" kern="100" dirty="0">
                <a:latin typeface="微软雅黑" panose="020B0503020204020204" pitchFamily="34" charset="-122"/>
                <a:ea typeface="微软雅黑" panose="020B0503020204020204" pitchFamily="34" charset="-122"/>
                <a:cs typeface="Calibri" panose="020F0502020204030204" pitchFamily="34" charset="0"/>
              </a:rPr>
              <a:t>he has made her drink the water, then it shall be, if she has defiled herself and behaved unfaithfully toward her husband, that the water that brings a curse will enter her and become bitter, and her belly will swell, her thigh will rot, and the woman will become a curse among her people.</a:t>
            </a:r>
          </a:p>
          <a:p>
            <a:pPr marL="0" indent="0" algn="just">
              <a:lnSpc>
                <a:spcPct val="133000"/>
              </a:lnSpc>
              <a:spcAft>
                <a:spcPts val="0"/>
              </a:spcAft>
              <a:buNone/>
            </a:pPr>
            <a:r>
              <a:rPr lang="en-US" altLang="zh-CN" sz="3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若婦人沒有被玷污，却是清潔的，就要免受這灾，且要懷孕。</a:t>
            </a:r>
            <a:endParaRPr lang="en-US" altLang="zh-CN"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700" b="1" kern="100" dirty="0">
                <a:latin typeface="微软雅黑" panose="020B0503020204020204" pitchFamily="34" charset="-122"/>
                <a:ea typeface="微软雅黑" panose="020B0503020204020204" pitchFamily="34" charset="-122"/>
                <a:cs typeface="Calibri" panose="020F0502020204030204" pitchFamily="34" charset="0"/>
              </a:rPr>
              <a:t>if the woman has not defiled herself, and is clean, then she shall be free and may conceive children.</a:t>
            </a:r>
          </a:p>
        </p:txBody>
      </p:sp>
    </p:spTree>
    <p:extLst>
      <p:ext uri="{BB962C8B-B14F-4D97-AF65-F5344CB8AC3E}">
        <p14:creationId xmlns:p14="http://schemas.microsoft.com/office/powerpoint/2010/main" val="2275930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妻子背著丈夫行了污穢的事，</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This is the law of jealousy, when a wife, while under her husband’</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s authority, goes astray and defiles herself,</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或是人生了疑恨的心，疑恨他的妻，就有這疑恨的條例。那時他要叫婦人站在耶和華面前，祭司要在她身上照這條例而行，</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when the spirit of jealousy comes upon a man, and he becomes jealous of his wife; then he shall stand the woman before the Lord, and the priest shall execute all this law upon her.</a:t>
            </a:r>
          </a:p>
        </p:txBody>
      </p:sp>
    </p:spTree>
    <p:extLst>
      <p:ext uri="{BB962C8B-B14F-4D97-AF65-F5344CB8AC3E}">
        <p14:creationId xmlns:p14="http://schemas.microsoft.com/office/powerpoint/2010/main" val="13511312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男人就爲無罪，婦人必擔當自己的罪孽。</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man shall be free from iniquity, but that woman shall bear her guilt.’”</a:t>
            </a:r>
          </a:p>
        </p:txBody>
      </p:sp>
    </p:spTree>
    <p:extLst>
      <p:ext uri="{BB962C8B-B14F-4D97-AF65-F5344CB8AC3E}">
        <p14:creationId xmlns:p14="http://schemas.microsoft.com/office/powerpoint/2010/main" val="711071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“免得污穢他們的營”。因爲“這營是耶和華所住的”（</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lvl="1" algn="just">
              <a:lnSpc>
                <a:spcPct val="133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神的營中兩個不可：不可有不潔污穢；不可</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有猜疑忌恨。</a:t>
            </a:r>
          </a:p>
          <a:p>
            <a:pPr lvl="1" algn="just">
              <a:lnSpc>
                <a:spcPct val="133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不潔淨的人都出到營外（</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lvl="1" algn="just">
              <a:lnSpc>
                <a:spcPct val="133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犯罪賠償從律例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9—10</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妻子被懷疑行淫時的判斷（</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趕出不潔淨的人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保守聖潔的重要</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要有分辨</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避免擴散</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趕出是爲了挽回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犯罪與賠償</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認罪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向神認罪和向人認罪都不可缺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賠償要超過虧欠</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不可逃避賠償</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無論男女，都要使他們出到營外，免得污穢他們的營，這營是我所住的。”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put out both male and female; you shall put them outside the camp, that they may not defile their camps in the midst of which I dwell.”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以色列人就這樣行，使他們出到營外。耶和華怎樣吩咐摩西，以色列人就怎樣行了。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so, and put them outside the camp; as the Lord spoke to Moses, so the children of Israel did.</a:t>
            </a:r>
          </a:p>
        </p:txBody>
      </p:sp>
    </p:spTree>
    <p:extLst>
      <p:ext uri="{BB962C8B-B14F-4D97-AF65-F5344CB8AC3E}">
        <p14:creationId xmlns:p14="http://schemas.microsoft.com/office/powerpoint/2010/main" val="35473957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忠的妻子的判定</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暗中所行的必被顯露</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避免被冤枉（保護貞潔的妻子）</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夫妻要避免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一切會導致對方猜忌的舉動</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不可無故猜忌配偶的忠誠（貞潔）</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98705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列舉聖經中由于個人犯罪而導致以色列群體被刑罰（管教）的事例？</a:t>
            </a: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以色列人夫妻彼此不忠看似各人家庭私事，爲何要被當衆裁定？據此討論個人（基督徒）與集體（教會）的關係？</a:t>
            </a: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從消極和積極兩個方面討論鑒別妻子（配偶）不忠的律例給今天的我們帶來怎樣地的警示和安慰？</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你曉諭以色列人說：無論男女，若犯了人所常犯的罪，以致干犯耶和華，那人就有了罪。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Speak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children of Israel: ‘When a man or woman commits any sin that men commit in unfaithfulness against the Lord, and that person is guilty,</a:t>
            </a:r>
          </a:p>
        </p:txBody>
      </p:sp>
    </p:spTree>
    <p:extLst>
      <p:ext uri="{BB962C8B-B14F-4D97-AF65-F5344CB8AC3E}">
        <p14:creationId xmlns:p14="http://schemas.microsoft.com/office/powerpoint/2010/main" val="122903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他要承認所犯的罪，將所虧負人的，如數賠還；另外加上五分之一，也歸與所虧負的人。</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he shall confess the sin which he has committed. He shall make restitution for his trespass in full, plus one-fifth of it, and give it to the one he has wronged.</a:t>
            </a:r>
          </a:p>
          <a:p>
            <a:pPr marL="0" indent="0" algn="just">
              <a:lnSpc>
                <a:spcPct val="133000"/>
              </a:lnSpc>
              <a:spcAft>
                <a:spcPts val="0"/>
              </a:spcAft>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那人若沒有親屬可受所賠還的，那所賠還的就要歸與服侍耶和華的祭司，至于那爲他贖罪的公羊是在外。</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if the man has no relative to whom restitution may be made for the wrong, the restitution for the wrong must go to the Lord for the priest, in addition to the ram of the atonement with which atonement is made for him.</a:t>
            </a:r>
          </a:p>
        </p:txBody>
      </p:sp>
    </p:spTree>
    <p:extLst>
      <p:ext uri="{BB962C8B-B14F-4D97-AF65-F5344CB8AC3E}">
        <p14:creationId xmlns:p14="http://schemas.microsoft.com/office/powerpoint/2010/main" val="28091664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以色列人一切的聖物中，所奉給祭司的舉祭，都要歸與祭司。</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offering of all the holy things of the children of Israel, which they bring to the priest, shall be his.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各人所分別爲聖的物，無論是什麽，都要歸給祭司。”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 man’s holy things shall be his; whatever any man gives the priest shall be his.’”</a:t>
            </a:r>
          </a:p>
        </p:txBody>
      </p:sp>
    </p:spTree>
    <p:extLst>
      <p:ext uri="{BB962C8B-B14F-4D97-AF65-F5344CB8AC3E}">
        <p14:creationId xmlns:p14="http://schemas.microsoft.com/office/powerpoint/2010/main" val="771358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你曉諭以色列人說：人的妻若有邪行得罪她丈夫，</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Speak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children of Israel, and say to them: ‘If any man’s wife goes astray and behaves unfaithfully toward him,</a:t>
            </a:r>
          </a:p>
        </p:txBody>
      </p:sp>
    </p:spTree>
    <p:extLst>
      <p:ext uri="{BB962C8B-B14F-4D97-AF65-F5344CB8AC3E}">
        <p14:creationId xmlns:p14="http://schemas.microsoft.com/office/powerpoint/2010/main" val="2659156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有人與她行淫，事情嚴密瞞過她丈夫，而且她被玷污沒有作見證的人，當她行淫的時候也沒有被捉住，</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 man lies with her carnally, and it is hidden from the eyes of her husband, and it is concealed that she has defiled herself, and there was no witness against her, nor was she caught—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她丈夫生了疑恨的心，疑恨她，她是被玷污；或是她丈夫生了疑恨的心，疑恨她，她幷沒有被玷污。</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spirit of jealousy comes upon him and he becomes jealous of his wife, who has defiled herself; or if the spirit of jealousy comes upon him and he becomes jealous of his wife, although she has not defiled herself—</a:t>
            </a:r>
          </a:p>
        </p:txBody>
      </p:sp>
    </p:spTree>
    <p:extLst>
      <p:ext uri="{BB962C8B-B14F-4D97-AF65-F5344CB8AC3E}">
        <p14:creationId xmlns:p14="http://schemas.microsoft.com/office/powerpoint/2010/main" val="3282775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這人就要將妻送到祭司那裏，又爲她帶著大麥面伊法十分之一作供物，不可澆上油，也不可加上乳香，因爲這是疑恨的素祭，是思念的素祭，使人思念罪孽。</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man shall bring his wife to the priest. He shall bring the offering required for her, one-tenth of an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of barley meal; he shall pour no oil on it and put no frankincense on it, because it is a grain offering of jealousy, an offering for remembering, for bringing iniquity to remembrance.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祭司要使那婦人近前來，站在耶和華面前。</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bring her near, and set her before the Lord.</a:t>
            </a:r>
          </a:p>
        </p:txBody>
      </p:sp>
    </p:spTree>
    <p:extLst>
      <p:ext uri="{BB962C8B-B14F-4D97-AF65-F5344CB8AC3E}">
        <p14:creationId xmlns:p14="http://schemas.microsoft.com/office/powerpoint/2010/main" val="3288367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5:1-31】</a:t>
            </a:r>
          </a:p>
          <a:p>
            <a:pPr marL="0" indent="0" algn="just">
              <a:lnSpc>
                <a:spcPct val="133000"/>
              </a:lnSpc>
              <a:spcAft>
                <a:spcPts val="0"/>
              </a:spcAft>
              <a:buNone/>
            </a:pPr>
            <a:r>
              <a:rPr lang="en-US" altLang="zh-CN" sz="3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祭司要把聖水盛在瓦器裏，又從帳幕的地上取點塵土放在水中。</a:t>
            </a:r>
            <a:endParaRPr lang="en-US" altLang="zh-CN"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7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700" b="1" kern="100" dirty="0">
                <a:latin typeface="微软雅黑" panose="020B0503020204020204" pitchFamily="34" charset="-122"/>
                <a:ea typeface="微软雅黑" panose="020B0503020204020204" pitchFamily="34" charset="-122"/>
                <a:cs typeface="Calibri" panose="020F0502020204030204" pitchFamily="34" charset="0"/>
              </a:rPr>
              <a:t>priest shall take holy water in an earthen vessel, and take some of the dust that is on the floor of the tabernacle and put it into the water.</a:t>
            </a:r>
          </a:p>
          <a:p>
            <a:pPr marL="0" indent="0" algn="just">
              <a:lnSpc>
                <a:spcPct val="133000"/>
              </a:lnSpc>
              <a:spcAft>
                <a:spcPts val="0"/>
              </a:spcAft>
              <a:buNone/>
            </a:pPr>
            <a:r>
              <a:rPr lang="en-US" altLang="zh-CN" sz="3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祭司要叫那婦人蓬頭散髮，站在耶和華面前，把思念的素祭，就是疑恨的素祭，放在她手中。祭司手裏拿著致咒詛的苦水，</a:t>
            </a:r>
            <a:endParaRPr lang="en-US" altLang="zh-CN" sz="3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700" b="1" kern="100" dirty="0">
                <a:latin typeface="微软雅黑" panose="020B0503020204020204" pitchFamily="34" charset="-122"/>
                <a:ea typeface="微软雅黑" panose="020B0503020204020204" pitchFamily="34" charset="-122"/>
                <a:cs typeface="Calibri" panose="020F0502020204030204" pitchFamily="34" charset="0"/>
              </a:rPr>
              <a:t>the priest shall stand the woman before the Lord, uncover the woman’s head, and put the offering for remembering in her hands, which is the grain offering of jealousy. And the priest shall have in his hand the bitter water that brings a curse.</a:t>
            </a:r>
          </a:p>
        </p:txBody>
      </p:sp>
    </p:spTree>
    <p:extLst>
      <p:ext uri="{BB962C8B-B14F-4D97-AF65-F5344CB8AC3E}">
        <p14:creationId xmlns:p14="http://schemas.microsoft.com/office/powerpoint/2010/main" val="2491151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8742</TotalTime>
  <Words>2174</Words>
  <Application>Microsoft Office PowerPoint</Application>
  <PresentationFormat>全屏显示(4:3)</PresentationFormat>
  <Paragraphs>105</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1045</cp:revision>
  <dcterms:created xsi:type="dcterms:W3CDTF">2014-02-25T17:54:08Z</dcterms:created>
  <dcterms:modified xsi:type="dcterms:W3CDTF">2020-09-04T19:02:36Z</dcterms:modified>
</cp:coreProperties>
</file>