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1956" r:id="rId2"/>
    <p:sldId id="2203" r:id="rId3"/>
    <p:sldId id="2204" r:id="rId4"/>
    <p:sldId id="2205" r:id="rId5"/>
    <p:sldId id="2206" r:id="rId6"/>
    <p:sldId id="2207" r:id="rId7"/>
    <p:sldId id="2208" r:id="rId8"/>
    <p:sldId id="2209" r:id="rId9"/>
    <p:sldId id="2210" r:id="rId10"/>
    <p:sldId id="2211" r:id="rId11"/>
    <p:sldId id="2212" r:id="rId12"/>
    <p:sldId id="2213" r:id="rId13"/>
    <p:sldId id="2214" r:id="rId14"/>
    <p:sldId id="2215" r:id="rId15"/>
    <p:sldId id="2171" r:id="rId16"/>
    <p:sldId id="2185" r:id="rId17"/>
    <p:sldId id="2103" r:id="rId18"/>
    <p:sldId id="2183" r:id="rId19"/>
    <p:sldId id="1098"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138" autoAdjust="0"/>
    <p:restoredTop sz="94660"/>
  </p:normalViewPr>
  <p:slideViewPr>
    <p:cSldViewPr>
      <p:cViewPr varScale="1">
        <p:scale>
          <a:sx n="58" d="100"/>
          <a:sy n="58" d="100"/>
        </p:scale>
        <p:origin x="96" y="7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2020/9/11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2020/9/11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2020/9/11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2020/9/11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2020/9/11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2020/9/11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2020/9/11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2020/9/11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2020/9/11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2020/9/11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2020/9/11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2020/9/11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2020/9/11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2020/9/11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你曉諭以色列人說：無論男女許了特別的願，就是拿細耳人的願（“拿細耳”就是“歸主”的意思。下同），要離俗歸耶和華。“</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Speak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 children of Israel, and say to them: ‘When either a man or woman consecrates an offering to take the vow of a Nazirite, to separate himself to the Lord,</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4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他剃了以後，祭司就要取那已煮的公羊一條前腿，又從筐子裏取一個無酵餅和一個無酵薄餅，都放在他手上。</a:t>
            </a:r>
            <a:endParaRPr lang="en-US" altLang="zh-CN"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4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200" b="1" kern="100" dirty="0">
                <a:latin typeface="微软雅黑" panose="020B0503020204020204" pitchFamily="34" charset="-122"/>
                <a:ea typeface="微软雅黑" panose="020B0503020204020204" pitchFamily="34" charset="-122"/>
                <a:cs typeface="Calibri" panose="020F0502020204030204" pitchFamily="34" charset="0"/>
              </a:rPr>
              <a:t>And the priest shall take the boiled shoulder of the ram, one unleavened cake from the basket, and one unleavened wafer, and put them upon the hands of the Nazirite after he has shaved his consecrated hair,</a:t>
            </a:r>
          </a:p>
          <a:p>
            <a:pPr marL="0" indent="0" algn="just">
              <a:lnSpc>
                <a:spcPct val="133000"/>
              </a:lnSpc>
              <a:spcAft>
                <a:spcPts val="0"/>
              </a:spcAft>
              <a:buNone/>
            </a:pPr>
            <a:r>
              <a:rPr lang="en-US" altLang="zh-CN" sz="4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祭司要拿這些作爲搖祭，在耶和華面前搖一搖，這與所搖的胸，所舉的腿，同爲聖物歸給祭司，然後拿細耳人可以喝酒。</a:t>
            </a:r>
            <a:endParaRPr lang="en-US" altLang="zh-CN"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200" b="1" kern="100" dirty="0">
                <a:latin typeface="微软雅黑" panose="020B0503020204020204" pitchFamily="34" charset="-122"/>
                <a:ea typeface="微软雅黑" panose="020B0503020204020204" pitchFamily="34" charset="-122"/>
                <a:cs typeface="Calibri" panose="020F0502020204030204" pitchFamily="34" charset="0"/>
              </a:rPr>
              <a:t>the priest shall wave them as a wave offering before the Lord; they are holy for the priest, together with the breast of the wave offering and the thigh of the heave offering. After that the Nazirite may drink wine.’</a:t>
            </a:r>
          </a:p>
        </p:txBody>
      </p:sp>
    </p:spTree>
    <p:extLst>
      <p:ext uri="{BB962C8B-B14F-4D97-AF65-F5344CB8AC3E}">
        <p14:creationId xmlns:p14="http://schemas.microsoft.com/office/powerpoint/2010/main" val="1755877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你曉諭以色列人說：無論男女許了特別的願，就是拿細耳人的願（“拿細耳”就是“歸主”的意思。下同），要離俗歸耶和華。“</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Speak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 children of Israel, and say to them: ‘When either a man or woman consecrates an offering to take the vow of a Nazirite, to separate himself to the Lord,</a:t>
            </a:r>
          </a:p>
        </p:txBody>
      </p:sp>
    </p:spTree>
    <p:extLst>
      <p:ext uri="{BB962C8B-B14F-4D97-AF65-F5344CB8AC3E}">
        <p14:creationId xmlns:p14="http://schemas.microsoft.com/office/powerpoint/2010/main" val="35648762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許願的拿細耳人爲離俗所獻的供物，和他以外所能得的獻給耶和華，就有這條例。他怎樣許願，就當照離俗的條例行。”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This is the law of the Nazirite who vows to the Lord the offering for his separation, and besides that, whatever else his hand is able to provide; according to the vow which he takes, so he must do according to the law of his separation.”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p:txBody>
      </p:sp>
    </p:spTree>
    <p:extLst>
      <p:ext uri="{BB962C8B-B14F-4D97-AF65-F5344CB8AC3E}">
        <p14:creationId xmlns:p14="http://schemas.microsoft.com/office/powerpoint/2010/main" val="41385939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你告訴亞倫和他兒子說：你們要這樣爲以色列人祝福，說：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to Aaron and his sons, saying, ‘This is the way you shall bless the children of Israel. Say to them: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願耶和華賜福給你，保護你。</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Lord bless you and keep you;</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363345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願耶和華使他的臉光照你，賜恩給你。</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Lord make His face shine upon you, And be gracious to you;</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願耶和華向你仰臉，賜你平安。’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Lord lift up His countenance upon you, And give you peace.”’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他們要如此奉我的名爲以色列人祝福，我也要賜福給他們。”</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they shall put My name on the children of Israel, and I will bless them.”</a:t>
            </a:r>
          </a:p>
        </p:txBody>
      </p:sp>
    </p:spTree>
    <p:extLst>
      <p:ext uri="{BB962C8B-B14F-4D97-AF65-F5344CB8AC3E}">
        <p14:creationId xmlns:p14="http://schemas.microsoft.com/office/powerpoint/2010/main" val="1332623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拿細耳人的律例</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祭司當怎樣祝福以色列百姓</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何謂“拿細耳人”？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離開世俗，單單歸神，與世人迥別的人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自願歸主的人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拿細耳人的責任</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用生命的見證證明自己對神的信仰和愛</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不可喝酒</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不可剃頭</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不可接近</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死尸</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接觸不潔之後的規條</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拿細耳人滿了離俗日子的條例</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祭司爲以色列人的祝禱</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祭司的職分之一（申</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祝禱不是出于祭司自己，而是神把話語放在他們的口中（</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24-26</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祝禱的內容及意義</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98705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列舉聖經中與其他人迥別幷被神喜悅的人物，討論這些人“與世人迥別”的生命給我們帶來的啓發？我們與世人“迥別”之處在何處體現？</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根據</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以弗所書</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3-14</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，列舉出神在基督裏賜給我們的至少三種“福氣”？</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4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他就要遠離清酒、濃酒，也不可喝什麽清酒、濃酒作的醋，不可喝什麽葡萄汁，也不可吃鮮葡萄和幹葡萄。</a:t>
            </a:r>
            <a:endParaRPr lang="en-US" altLang="zh-CN"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1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shall separate himself from wine and similar drink; he shall drink neither vinegar made from wine nor vinegar made from similar drink; neither shall he drink any grape juice, nor eat fresh grapes or raisins.</a:t>
            </a:r>
          </a:p>
          <a:p>
            <a:pPr marL="0" indent="0" algn="just">
              <a:lnSpc>
                <a:spcPct val="133000"/>
              </a:lnSpc>
              <a:spcAft>
                <a:spcPts val="0"/>
              </a:spcAft>
              <a:buNone/>
            </a:pPr>
            <a:r>
              <a:rPr lang="en-US" altLang="zh-CN" sz="4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在一切離俗的日子，凡葡萄樹上結的，自核至皮所作的物，都不可吃。</a:t>
            </a:r>
            <a:endParaRPr lang="en-US" altLang="zh-CN"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1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the days of his separation he shall eat nothing that is produced by the grapevine, from seed to skin.</a:t>
            </a:r>
          </a:p>
        </p:txBody>
      </p:sp>
    </p:spTree>
    <p:extLst>
      <p:ext uri="{BB962C8B-B14F-4D97-AF65-F5344CB8AC3E}">
        <p14:creationId xmlns:p14="http://schemas.microsoft.com/office/powerpoint/2010/main" val="9720591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在他一切許願離俗的日子，不可用剃頭刀剃頭，要由發綹長長了，他要聖潔，直到離俗歸耶和華的日子滿了。</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43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All the days of the vow of his separation no razor shall come upon his head; until the days are fulfilled for which he separated himself to the Lord, he shall be holy. Then he shall let the locks of the hair of his head grow.</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在他離俗歸耶和華的一切日子，不可挨近死尸。</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days that he separates himself to the Lord he shall not go near a dead body.</a:t>
            </a:r>
          </a:p>
        </p:txBody>
      </p:sp>
    </p:spTree>
    <p:extLst>
      <p:ext uri="{BB962C8B-B14F-4D97-AF65-F5344CB8AC3E}">
        <p14:creationId xmlns:p14="http://schemas.microsoft.com/office/powerpoint/2010/main" val="1124082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他的父母或是弟兄姐妹死了的時候，他不可因他們使自己不潔淨，因爲那離俗歸　神的憑據是在他頭上。</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not make himself unclean even for his father or his mother, for his brother or his sister, when they die, because his separation to God is on his head.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在他一切離俗的日子，是歸耶和華爲聖。</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days of his separation he shall be holy to the Lord.</a:t>
            </a:r>
          </a:p>
        </p:txBody>
      </p:sp>
    </p:spTree>
    <p:extLst>
      <p:ext uri="{BB962C8B-B14F-4D97-AF65-F5344CB8AC3E}">
        <p14:creationId xmlns:p14="http://schemas.microsoft.com/office/powerpoint/2010/main" val="1228026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若在他旁邊忽然有人死了，以致沾染了他離俗的頭，他要在第七日得潔淨的時候剃頭。</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9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And if anyone dies very suddenly beside him, and he defiles his consecrated head, then he shall shave his head on the day of his cleansing; on the seventh day he shall shave it.</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第八日，他要把兩隻斑鳩或兩隻雛鴿，帶到會幕門口交給祭司。</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on the eighth day he shall bring two turtledoves or two young pigeons to the priest, to the door of the tabernacle of meeting;</a:t>
            </a:r>
          </a:p>
        </p:txBody>
      </p:sp>
    </p:spTree>
    <p:extLst>
      <p:ext uri="{BB962C8B-B14F-4D97-AF65-F5344CB8AC3E}">
        <p14:creationId xmlns:p14="http://schemas.microsoft.com/office/powerpoint/2010/main" val="30534684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祭司要獻一隻作贖罪祭，一隻作燔祭，爲他贖那因死尸而有的罪，幷要當日使他的頭成爲聖潔。</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priest shall offer one as a sin offering and the other as a burnt offering, and make atonement for him, because he sinned in regard to the corpse; and he shall sanctify his head that same day.</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他要另選離俗歸耶和華的日子，又要牽一隻一歲的公羊羔來作贖愆祭，但先前的日子要歸徒然，因爲他在離俗之間被玷污了。</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shall consecrate to the Lord the days of his separation, and bring a male lamb in its first year as a trespass offering; but the former days shall be lost, because his separation was defiled.</a:t>
            </a:r>
          </a:p>
        </p:txBody>
      </p:sp>
    </p:spTree>
    <p:extLst>
      <p:ext uri="{BB962C8B-B14F-4D97-AF65-F5344CB8AC3E}">
        <p14:creationId xmlns:p14="http://schemas.microsoft.com/office/powerpoint/2010/main" val="651191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拿細耳人滿了離俗的日子乃有這條例：人要領他到會幕門口，</a:t>
            </a:r>
            <a:endPar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Now this is the law of the Nazirite: When the days of his separation are fulfilled, he shall be brought to the door of the tabernacle of meeting.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他要將供物奉給耶和華，就是一隻沒有殘疾、一歲的公羊羔作燔祭，一隻沒有殘疾、一歲的母羊羔作贖罪祭，和一隻沒有殘疾的公綿羊作平安祭，</a:t>
            </a:r>
            <a:endPar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he shall present his offering to the Lord: one male lamb in its first year without blemish as a burnt offering, one ewe lamb in its first year without blemish as a sin offering, one ram without blemish as a peace offering,</a:t>
            </a:r>
          </a:p>
        </p:txBody>
      </p:sp>
    </p:spTree>
    <p:extLst>
      <p:ext uri="{BB962C8B-B14F-4D97-AF65-F5344CB8AC3E}">
        <p14:creationId xmlns:p14="http://schemas.microsoft.com/office/powerpoint/2010/main" val="1939461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幷一筐子無酵調油的細面餅與抹油的無酵薄餅，幷同獻的素祭和奠祭。</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basket of unleavened bread, cakes of fine flour mixed with oil, unleavened wafers anointed with oil, and their grain offering with their drink offerings.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祭司要在耶和華面前獻那人的贖罪祭和燔祭，</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priest shall bring them before the Lord and offer his sin offering and his burnt offering;</a:t>
            </a:r>
          </a:p>
        </p:txBody>
      </p:sp>
    </p:spTree>
    <p:extLst>
      <p:ext uri="{BB962C8B-B14F-4D97-AF65-F5344CB8AC3E}">
        <p14:creationId xmlns:p14="http://schemas.microsoft.com/office/powerpoint/2010/main" val="1654590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6:1-27】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也要把那只公羊和那筐無酵餅，獻給耶和華作平安祭，又要將同獻的素祭和奠祭獻上。</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shall offer the ram as a sacrifice of a peace offering to the Lord, with the basket of unleavened bread; the priest shall also offer its grain offering and its drink offering.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拿細耳人要在會幕門口剃離俗的頭，把離俗頭上的發，放在平安祭下的火上。</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Nazirite shall shave his consecrated head at the door of the tabernacle of meeting, and shall take the hair from his consecrated head and put it on the fire which is under the sacrifice of the peace offering.</a:t>
            </a:r>
          </a:p>
        </p:txBody>
      </p:sp>
    </p:spTree>
    <p:extLst>
      <p:ext uri="{BB962C8B-B14F-4D97-AF65-F5344CB8AC3E}">
        <p14:creationId xmlns:p14="http://schemas.microsoft.com/office/powerpoint/2010/main" val="25655170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8765</TotalTime>
  <Words>1853</Words>
  <Application>Microsoft Office PowerPoint</Application>
  <PresentationFormat>全屏显示(4:3)</PresentationFormat>
  <Paragraphs>96</Paragraphs>
  <Slides>19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19</vt:i4>
      </vt:variant>
    </vt:vector>
  </HeadingPairs>
  <TitlesOfParts>
    <vt:vector size="26"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1053</cp:revision>
  <dcterms:created xsi:type="dcterms:W3CDTF">2014-02-25T17:54:08Z</dcterms:created>
  <dcterms:modified xsi:type="dcterms:W3CDTF">2020-09-11T16:34:17Z</dcterms:modified>
</cp:coreProperties>
</file>