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8"/>
  </p:notesMasterIdLst>
  <p:handoutMasterIdLst>
    <p:handoutMasterId r:id="rId39"/>
  </p:handoutMasterIdLst>
  <p:sldIdLst>
    <p:sldId id="1956" r:id="rId2"/>
    <p:sldId id="2216" r:id="rId3"/>
    <p:sldId id="2217" r:id="rId4"/>
    <p:sldId id="2218" r:id="rId5"/>
    <p:sldId id="2219" r:id="rId6"/>
    <p:sldId id="2220" r:id="rId7"/>
    <p:sldId id="2221" r:id="rId8"/>
    <p:sldId id="2222" r:id="rId9"/>
    <p:sldId id="2223" r:id="rId10"/>
    <p:sldId id="2224" r:id="rId11"/>
    <p:sldId id="2225" r:id="rId12"/>
    <p:sldId id="2226" r:id="rId13"/>
    <p:sldId id="2227" r:id="rId14"/>
    <p:sldId id="2228" r:id="rId15"/>
    <p:sldId id="2229" r:id="rId16"/>
    <p:sldId id="2230" r:id="rId17"/>
    <p:sldId id="2231" r:id="rId18"/>
    <p:sldId id="2232" r:id="rId19"/>
    <p:sldId id="2233" r:id="rId20"/>
    <p:sldId id="2234" r:id="rId21"/>
    <p:sldId id="2235" r:id="rId22"/>
    <p:sldId id="2236" r:id="rId23"/>
    <p:sldId id="2237" r:id="rId24"/>
    <p:sldId id="2238" r:id="rId25"/>
    <p:sldId id="2239" r:id="rId26"/>
    <p:sldId id="2240" r:id="rId27"/>
    <p:sldId id="2241" r:id="rId28"/>
    <p:sldId id="2242" r:id="rId29"/>
    <p:sldId id="2243" r:id="rId30"/>
    <p:sldId id="2244" r:id="rId31"/>
    <p:sldId id="2245" r:id="rId32"/>
    <p:sldId id="2246" r:id="rId33"/>
    <p:sldId id="2171" r:id="rId34"/>
    <p:sldId id="2185" r:id="rId35"/>
    <p:sldId id="2103" r:id="rId36"/>
    <p:sldId id="1098" r:id="rId3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114" d="100"/>
          <a:sy n="114" d="100"/>
        </p:scale>
        <p:origin x="1080" y="1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2020/9/17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2020/9/17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2020/9/17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2020/9/17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2020/9/17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2020/9/17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摩西立完了帳幕，就把帳幕用膏抹了，使它成聖。又把其中的器具和壇，幷壇上的器具都抹了，使它成聖。</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it came to pass, when Moses had finished setting up the tabernacle, that he anointed it and consecrated it and all its furnishings, and the altar and all its utensils; so he anointed them and consecrated them.</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當天，以色列的衆首領，就是各族的族長，都來奉獻。他們是各支派的首領，管理那些被數的人。</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leaders of Israel, the heads of their fathers’ houses, who were the leaders of the tribes and over those who were numbered, made an offering.</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第三日來獻的，是西布倫子孫的首領、希倫的兒子以利押。</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third day Eliab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Helon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Zebulun,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3152318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兩隻公牛，五隻公綿羊，五隻公山羊，五隻一歲的公羊羔作平安祭。這是希倫兒子以利押的供物。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for the sacrifice of peace offerings: two oxen, five rams, five male goats, and five male lambs in their first year. This was the offering of Eliab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Helon</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11571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第四日來獻的，是流便子孫的首領、示丟珥的兒子以利蓿。</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fourth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Elizur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Shedeur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Reuben,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2254186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兩隻公牛，五隻公綿羊，五隻公山羊，五隻一歲的公羊羔作平安祭。這是示丟珥的兒子以利蓿的供物。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Elizur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Shedeur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582137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第五日來獻的，是西緬子孫的首領、蘇利沙代的兒子示路蔑。</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fifth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Shelumiel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Zurishaddai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Simeon,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3784052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兩隻公牛，五隻公綿羊，五隻公山羊，五隻一歲的公羊羔作平安祭。這是蘇利沙代兒子示路蔑的供物。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Shelumiel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Zurishaddai</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70567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第六日來獻的，是迦得子孫的首領、丟珥的兒子以利雅薩。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sixth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Deuel, leader of the children of Gad,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2011975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兩隻公牛，五隻公綿羊，五隻公山羊，五隻一歲的公羊羔作平安祭。這是丟珥的兒子以利雅薩的供物。</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Deuel.</a:t>
            </a:r>
          </a:p>
        </p:txBody>
      </p:sp>
    </p:spTree>
    <p:extLst>
      <p:ext uri="{BB962C8B-B14F-4D97-AF65-F5344CB8AC3E}">
        <p14:creationId xmlns:p14="http://schemas.microsoft.com/office/powerpoint/2010/main" val="3473788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第七日來獻的，是以法蓮子孫的首領、亞米忽的兒子以利沙瑪。</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seventh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Ephraim,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759946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兩隻公牛，五隻公綿羊，五隻公山羊，五隻一歲的公羊羔作平安祭。這是亞米忽兒子以利沙瑪的供物。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980939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他們把自己的供物送到耶和華面前，就是六輛篷子車和十二隻公牛。每兩個首領奉獻一輛車，每首領奉獻一隻牛。他們把這些都奉到帳幕前。</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they brought their offering before the Lord, six covered carts and twelve oxen, a cart for every two of the leaders, and for each one an ox; and they presented them before the tabernacle.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2938671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第八日來獻的，是瑪拿西子孫的首領、比大蓿的兒子迦瑪列。</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eighth day Gamaliel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Pedahzur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Manasseh,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14845920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兩隻公牛，五隻公綿羊，五隻公山羊，五隻一歲的公羊羔作平安祭。這是比大蓿兒子迦瑪列的供物。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Gamaliel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Pedahzur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921236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第九日來獻的，是便雅憫子孫的首領、基多尼的兒子亞比但。</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ninth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Abidan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Gideoni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Benjamin,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3954723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兩隻公牛，五隻公綿羊，五隻公山羊，五隻一歲的公羊羔作平安祭。這是基多尼兒子亞比但的供物。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Abidan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Gideoni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81484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第十日來獻的，是但子孫的首領、亞米沙代的兒子亞希以謝。</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tenth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Ahiezer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Ammishaddai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Dan,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15637907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兩隻公牛，五隻公綿羊，五隻公山羊，五隻一歲的公羊羔作平安祭。這是亞米沙代兒子亞希以謝的供物。</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Ahiezer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Ammishaddai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089031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第十一日來獻的，是亞設子孫的首領、俄蘭的兒子帕結。</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eleventh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Pagiel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Ocran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Asher,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3541103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兩隻公牛，五隻公綿羊，五隻公山羊，五隻一歲的公羊羔作平安祭。這是俄蘭兒子帕結的供物。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Pagiel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Ocran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314845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第十二日來獻的，是拿弗他利子孫的首領、以南的兒子亞希拉。</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twelfth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Ahira</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the children of Naphtali,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12342167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兩隻公牛，五隻公綿羊，五隻公山羊，五隻一歲的公羊羔作平安祭。這是以南兒子亞希拉的供物。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Ahira</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584494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你要收下這些，好作會幕的使用，都要照利未人所辦的事交給他們。”</a:t>
            </a:r>
          </a:p>
          <a:p>
            <a:pPr marL="0" indent="0" algn="just">
              <a:lnSpc>
                <a:spcPct val="133000"/>
              </a:lnSpc>
              <a:spcAft>
                <a:spcPts val="0"/>
              </a:spcAft>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Accept these from them, that they may be used in doing the work of the tabernacle of meeting; and you shall give them to the Levites, to every man according to his service.”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于是，摩西收了車和牛，交給利未人，</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Moses took the carts and the oxen, and gave them to the Levites.</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把兩輛車，四隻牛，照革順子孫所辦的事交給他們；</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Two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carts and four oxen he gave to the sons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according to their service;</a:t>
            </a:r>
          </a:p>
        </p:txBody>
      </p:sp>
    </p:spTree>
    <p:extLst>
      <p:ext uri="{BB962C8B-B14F-4D97-AF65-F5344CB8AC3E}">
        <p14:creationId xmlns:p14="http://schemas.microsoft.com/office/powerpoint/2010/main" val="36231138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用膏抹壇的日子，以色列的衆首領爲行獻壇之禮所獻的是：銀盤子十二個，銀碗十二個，金盂十二個。</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was the dedication offering for the altar from the leaders of Israel, when it was anointed: twelve silver platters, twelve silver bowls, and twelve gold pans.</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每盤子重一百三十舍客勒，每碗重七十舍客勒，一切器皿的銀子，按聖所的平，共有二千四百舍客勒。</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Each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silver platter weighed one hundred and thirty shekels and each bowl seventy shekels. All the silver of the vessels weighed two thousand four hundred shekels, according to the shekel of the sanctuary.</a:t>
            </a:r>
          </a:p>
        </p:txBody>
      </p:sp>
    </p:spTree>
    <p:extLst>
      <p:ext uri="{BB962C8B-B14F-4D97-AF65-F5344CB8AC3E}">
        <p14:creationId xmlns:p14="http://schemas.microsoft.com/office/powerpoint/2010/main" val="28963675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十二個金盂盛滿了香，按聖所的平，每盂重十舍客勒，所有的金子共一百二十舍客勒。</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twelve gold pans full of incense weighed ten shekels apiece, according to the shekel of the sanctuary; all the gold of the pans weighed one hundred and twenty shekels.</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作燔祭的，共有公牛十二隻，公羊十二隻，一歲的公羊羔十二隻，幷同獻的素祭作贖罪祭的公山羊十二隻。</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oxen for the burnt offering were twelve young bulls, the rams twelve, the male lambs in their first year twelve, with their grain offering, and the kids of the goats as a sin offering twelve.</a:t>
            </a:r>
          </a:p>
          <a:p>
            <a:pPr marL="0" indent="0" algn="just">
              <a:lnSpc>
                <a:spcPct val="120000"/>
              </a:lnSpc>
              <a:spcAft>
                <a:spcPts val="0"/>
              </a:spcAft>
              <a:buNone/>
            </a:pP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894136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作平安祭的，共有公牛二十四隻，公綿羊六十只，公山羊六十只，一歲的公羊羔六十只。這就是用膏抹壇之後，爲行奉獻壇之禮所獻的。</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all the oxen for the sacrifice of peace offerings were twenty-four bulls, the rams sixty, the male goats sixty, and the lambs in their first year sixty. This was the dedication offering for the altar after it was anointed.</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摩西進會幕要與耶和華說話的時候，聽見法櫃的施恩座以上、二基路伯中間，有與他說話的聲音，就是耶和華與他說話。</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when Moses went into the tabernacle of meeting to speak with Him, he heard the voice of One speaking to him from above the mercy seat that was on the ark of the Testimony, from between the two cherubim; thus He spoke to him.</a:t>
            </a:r>
          </a:p>
        </p:txBody>
      </p:sp>
    </p:spTree>
    <p:extLst>
      <p:ext uri="{BB962C8B-B14F-4D97-AF65-F5344CB8AC3E}">
        <p14:creationId xmlns:p14="http://schemas.microsoft.com/office/powerpoint/2010/main" val="34880661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各支派的衆首領獻上供物，</a:t>
            </a:r>
          </a:p>
          <a:p>
            <a:pPr marL="914400" lvl="2"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）敬獻給神的帳幕（</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914400" lvl="2"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）敬獻給神的聖壇（</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10-88</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33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神恩典地表明對這些供物的悅納（</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衆首領奉獻會幕</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所使用的供物</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在會幕完全建立起來以後獻禮</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奉獻人是以色列各族的族長</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所獻的供物</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供物的分配</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衆首領前來向聖壇敬獻禮物</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族長（在上的）是首先、也應是最熱忱服事</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他們所獻的供</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物</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，都是極其寶貴珍貴</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他們所獻的，是可以立刻用于服事之中的</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按著次序，他們每個支派依次每日前來敬獻；因此這莊嚴的敬獻，共持續了十二天。</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每個支派的人數各不相同，爲什麽被要求獻上一樣的禮物，是否是不公平？爲什麽？給我們帶來怎樣的啓發？</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每個支派所敬獻的都是相同，然而這裏却極其詳盡地重複記述。這對我們有何益處呢？爲何不簡單地說：“每個支派所奉獻的都是相同”？</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又把四輛車，八隻牛，照米拉利子孫所辦的事交給他們，他們都在祭司亞倫的兒子以他瑪手下。</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four carts and eight oxen he gave to the sons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according to their service, under the authority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但車與牛都沒有交給哥轄子孫，因爲他們辦的是聖所的事，在肩頭上抬聖物。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to the sons of Kohath he gave none, because theirs was the service of the holy things, which they carried on their shoulders.</a:t>
            </a:r>
          </a:p>
        </p:txBody>
      </p:sp>
    </p:spTree>
    <p:extLst>
      <p:ext uri="{BB962C8B-B14F-4D97-AF65-F5344CB8AC3E}">
        <p14:creationId xmlns:p14="http://schemas.microsoft.com/office/powerpoint/2010/main" val="1274743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用膏抹壇的日子，首領都來行奉獻壇的禮，衆首領就在壇前獻供物。</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leaders offered the dedication offering for the altar when it was anointed; so the leaders offered their offering before the altar.</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耶和華對摩西說：“衆首領爲行奉獻壇的禮，要每天一個首領來獻供物。” </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Lord said to Moses, “They shall offer their offering, one leader each day, for the dedication of the altar.”</a:t>
            </a:r>
          </a:p>
        </p:txBody>
      </p:sp>
    </p:spTree>
    <p:extLst>
      <p:ext uri="{BB962C8B-B14F-4D97-AF65-F5344CB8AC3E}">
        <p14:creationId xmlns:p14="http://schemas.microsoft.com/office/powerpoint/2010/main" val="4115328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頭一日獻供物的，是猶大支派的亞米拿達的兒子拿順。</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one who offered his offering on the first day was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from the tribe of Judah.</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他的供物是：一個銀盤子，重一百三十舍客勒；一個銀碗，重七十舍客勒，都是按聖所的平，也都盛滿了調油的細面作素祭；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offering was one silver platter, the weight of which was one hundred and thirty shekels, and one silver bowl of seventy shekels, according to the shekel of the sanctuary, both of them full of fine flour mixed with oil as a grain offering</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94036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33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兩隻公牛，五隻公綿羊，五隻公山羊，五隻一歲的公羊羔作平安祭。這是亞米拿達兒子拿順的供物。</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for the sacrifice of peace offerings: two oxen, five rams, five male goats, and five male lambs in their first year. This was the offering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81763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第二日來獻的，是以薩迦子孫的首領、蘇押的兒子拿坦業。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second day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Nethanel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Zuar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leader of Issachar, presented an offering.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他獻爲供物的是：一個銀盤子，重一百三十舍客勒，一個銀碗，重七十舍客勒，都是按聖所的平，也都盛滿了調油的細面作素祭；</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his offering he offered one silver platter, the weight of which was one hundred and thirty shekels, and one silver bowl of seventy shekels, according to the shekel of the sanctuary, both of them full of fine flour mixed with oil as a grain offering;</a:t>
            </a:r>
          </a:p>
        </p:txBody>
      </p:sp>
    </p:spTree>
    <p:extLst>
      <p:ext uri="{BB962C8B-B14F-4D97-AF65-F5344CB8AC3E}">
        <p14:creationId xmlns:p14="http://schemas.microsoft.com/office/powerpoint/2010/main" val="31038816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7:1-89】</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一個金盂，重十舍客勒，盛滿了香；</a:t>
            </a:r>
          </a:p>
          <a:p>
            <a:pPr marL="0" indent="0" algn="just">
              <a:lnSpc>
                <a:spcPct val="120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gold pan of ten shekels, full of incense;</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一隻公牛犢，一隻公綿羊，一隻一歲的公羊羔作燔祭；</a:t>
            </a:r>
          </a:p>
          <a:p>
            <a:pPr marL="0" indent="0" algn="just">
              <a:lnSpc>
                <a:spcPct val="120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young bull, one ram, and one male lamb in its first year, as a burnt offering;</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一隻公山羊作贖罪祭；</a:t>
            </a:r>
          </a:p>
          <a:p>
            <a:pPr marL="0" indent="0" algn="just">
              <a:lnSpc>
                <a:spcPct val="120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kid of the goats as a sin offering</a:t>
            </a: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兩隻公牛，五隻公綿羊，五隻公山羊，五隻一歲的公羊羔作平安祭。這是蘇押兒子拿坦業的供物。</a:t>
            </a:r>
          </a:p>
          <a:p>
            <a:pPr marL="0" indent="0" algn="just">
              <a:lnSpc>
                <a:spcPct val="120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as the sacrifice of peace offerings: two oxen, five rams, five male goats, and five male lambs in their first year. This was the offering of </a:t>
            </a:r>
            <a:r>
              <a:rPr lang="en-US" altLang="zh-CN" sz="4500" b="1" kern="100" dirty="0" err="1">
                <a:latin typeface="微软雅黑" panose="020B0503020204020204" pitchFamily="34" charset="-122"/>
                <a:ea typeface="微软雅黑" panose="020B0503020204020204" pitchFamily="34" charset="-122"/>
                <a:cs typeface="Calibri" panose="020F0502020204030204" pitchFamily="34" charset="0"/>
              </a:rPr>
              <a:t>Nethanel</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500" b="1" kern="100" dirty="0" err="1">
                <a:latin typeface="微软雅黑" panose="020B0503020204020204" pitchFamily="34" charset="-122"/>
                <a:ea typeface="微软雅黑" panose="020B0503020204020204" pitchFamily="34" charset="-122"/>
                <a:cs typeface="Calibri" panose="020F0502020204030204" pitchFamily="34" charset="0"/>
              </a:rPr>
              <a:t>Zuar</a:t>
            </a: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5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4041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8827</TotalTime>
  <Words>5215</Words>
  <Application>Microsoft Office PowerPoint</Application>
  <PresentationFormat>全屏显示(4:3)</PresentationFormat>
  <Paragraphs>231</Paragraphs>
  <Slides>36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1060</cp:revision>
  <dcterms:created xsi:type="dcterms:W3CDTF">2014-02-25T17:54:08Z</dcterms:created>
  <dcterms:modified xsi:type="dcterms:W3CDTF">2020-09-17T18:10:00Z</dcterms:modified>
</cp:coreProperties>
</file>