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7"/>
  </p:notesMasterIdLst>
  <p:handoutMasterIdLst>
    <p:handoutMasterId r:id="rId18"/>
  </p:handoutMasterIdLst>
  <p:sldIdLst>
    <p:sldId id="1956" r:id="rId2"/>
    <p:sldId id="2247" r:id="rId3"/>
    <p:sldId id="2248" r:id="rId4"/>
    <p:sldId id="2249" r:id="rId5"/>
    <p:sldId id="2250" r:id="rId6"/>
    <p:sldId id="2251" r:id="rId7"/>
    <p:sldId id="2252" r:id="rId8"/>
    <p:sldId id="2253" r:id="rId9"/>
    <p:sldId id="2254" r:id="rId10"/>
    <p:sldId id="2255" r:id="rId11"/>
    <p:sldId id="2256" r:id="rId12"/>
    <p:sldId id="2171" r:id="rId13"/>
    <p:sldId id="2185" r:id="rId14"/>
    <p:sldId id="2103" r:id="rId15"/>
    <p:sldId id="1098" r:id="rId16"/>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4171" autoAdjust="0"/>
    <p:restoredTop sz="94660"/>
  </p:normalViewPr>
  <p:slideViewPr>
    <p:cSldViewPr>
      <p:cViewPr varScale="1">
        <p:scale>
          <a:sx n="69" d="100"/>
          <a:sy n="69" d="100"/>
        </p:scale>
        <p:origin x="91" y="58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2020/9/25</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2020/9/25</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2020/9/25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2020/9/25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2020/9/25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2020/9/25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2020/9/25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2020/9/25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2020/9/25</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2020/9/25</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2020/9/25</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2020/9/25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2020/9/25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2020/9/25</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8:1-26】</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耶和華曉諭摩西說：</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Lord spoke to Moses, saying:</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你告訴亞倫說：點燈的時候，七盞燈都要向燈檯前面發光。” </a:t>
            </a: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Speak to Aaron, and say to him, ‘When you arrange the lamps, the seven lamps shall give light in front of the lampstand</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亞倫便這樣行；他點燈臺上的燈，使燈向前發光，是照耶和華所吩咐摩西的。</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Aaron did so; he arranged the lamps to face toward the front of the lampstand, as the Lord commanded Moses</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9268667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8:1-26】</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然後利未人進去，在亞倫和他兒子面前，在會幕中辦事。耶和華指著利未人怎樣吩咐摩西，以色列人就怎樣向他們行了。</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After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that the Levites went in to do their work in the tabernacle of meeting before Aaron and his sons; as the Lord commanded Moses concerning the Levites, so they did to them.</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耶和華曉諭摩西說：</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Lord spoke to Moses, saying,</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利未人是這樣：從二十五歲以外，他們要前來任職，辦會幕的事。</a:t>
            </a: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This is what pertains to the Levites: From twenty-five years old and above one may enter to perform service in the work of the tabernacle of meeting;</a:t>
            </a:r>
          </a:p>
        </p:txBody>
      </p:sp>
    </p:spTree>
    <p:extLst>
      <p:ext uri="{BB962C8B-B14F-4D97-AF65-F5344CB8AC3E}">
        <p14:creationId xmlns:p14="http://schemas.microsoft.com/office/powerpoint/2010/main" val="36051445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8:1-26】</a:t>
            </a:r>
          </a:p>
          <a:p>
            <a:pPr marL="0" indent="0" algn="just">
              <a:lnSpc>
                <a:spcPct val="133000"/>
              </a:lnSpc>
              <a:spcAft>
                <a:spcPts val="0"/>
              </a:spcAft>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到了五十歲要停工退任，不再辦事。</a:t>
            </a:r>
          </a:p>
          <a:p>
            <a:pPr marL="0" indent="0" algn="just">
              <a:lnSpc>
                <a:spcPct val="120000"/>
              </a:lnSpc>
              <a:spcAft>
                <a:spcPts val="0"/>
              </a:spcAft>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at the age of fifty years they must cease performing this work, and shall work no more.</a:t>
            </a:r>
          </a:p>
          <a:p>
            <a:pPr marL="0" indent="0" algn="just">
              <a:lnSpc>
                <a:spcPct val="133000"/>
              </a:lnSpc>
              <a:spcAft>
                <a:spcPts val="0"/>
              </a:spcAft>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只要在會幕裏和他們的弟兄一同伺候，謹守所吩咐的，不再辦事了。至于所吩咐利未人的，你要這樣向他們行。”</a:t>
            </a:r>
          </a:p>
          <a:p>
            <a:pPr marL="0" indent="0" algn="just">
              <a:lnSpc>
                <a:spcPct val="120000"/>
              </a:lnSpc>
              <a:spcAft>
                <a:spcPts val="0"/>
              </a:spcAft>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may minister with their brethren in the tabernacle of meeting, to attend to needs, but they themselves shall do no work. Thus you shall do to the Levites regarding their duties.”</a:t>
            </a:r>
          </a:p>
        </p:txBody>
      </p:sp>
    </p:spTree>
    <p:extLst>
      <p:ext uri="{BB962C8B-B14F-4D97-AF65-F5344CB8AC3E}">
        <p14:creationId xmlns:p14="http://schemas.microsoft.com/office/powerpoint/2010/main" val="1714734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1314450" lvl="1" indent="-857250" algn="just">
              <a:lnSpc>
                <a:spcPct val="133000"/>
              </a:lnSpc>
              <a:buAutoNum type="romanUcPeriod"/>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點亮金燈檯上的燈</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1314450" lvl="1" indent="-857250" algn="just">
              <a:lnSpc>
                <a:spcPct val="133000"/>
              </a:lnSpc>
              <a:buAutoNum type="romanUcPeriod"/>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1314450" lvl="1" indent="-857250" algn="just">
              <a:lnSpc>
                <a:spcPct val="133000"/>
              </a:lnSpc>
              <a:buFont typeface="Arial" panose="020B0604020202020204" pitchFamily="34" charset="0"/>
              <a:buAutoNum type="romanUcPeriod"/>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利</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未人</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被</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奉</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上</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33000"/>
              </a:lnSpc>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0135091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點亮金燈檯</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必須是祭司點燈</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必須用祭壇的聖火來點亮金燈檯的燈光</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燈必須長亮</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燈要向燈檯前面發光</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395706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利未人被獻上</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利未人必須要先被潔淨。</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利未人被潔淨以後奉給神。</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爲利未人獻祭，</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利未人被神賞賜給亞倫和他的兒子們</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利未人的服事時間</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998717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2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問題討論</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en-US" altLang="zh-CN" sz="8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列舉利未人的“特別之處”，分享其對我們今天基督徒的啓發？</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8:1-26】</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這燈檯的作法，是用金子錘出來的，連座帶花都是錘出來的。摩西製造燈檯，是照耶和華所指示的樣式。</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this workmanship of the lampstand was hammered gold; from its shaft to its flowers it was hammered work. According to the pattern which the Lord had shown Moses, so he made the lampstand.</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耶和華曉諭摩西說：</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Lord spoke to Moses, saying:</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你從以色列人中選出利未人來，潔淨他們。</a:t>
            </a: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Take the Levites from among the children of Israel and cleanse them ceremonially.</a:t>
            </a:r>
          </a:p>
        </p:txBody>
      </p:sp>
    </p:spTree>
    <p:extLst>
      <p:ext uri="{BB962C8B-B14F-4D97-AF65-F5344CB8AC3E}">
        <p14:creationId xmlns:p14="http://schemas.microsoft.com/office/powerpoint/2010/main" val="27598782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8:1-26】</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潔淨他們當這樣行：用除罪水彈在他們身上，又叫他們用剃頭刀刮全身，洗衣服，潔淨自己。</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Thus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you shall do to them to cleanse them: Sprinkle water of purification on them, and let them shave all their body, and let them wash their clothes, and so make themselves clean.</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然後叫他們取一隻公牛犢，幷同獻的素祭，就是調油的細面；你要另取一隻公牛犢作贖罪祭。</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let them take a young bull with its grain offering of fine flour mixed with oil, and you shall take another young bull as a sin offering.</a:t>
            </a:r>
          </a:p>
        </p:txBody>
      </p:sp>
    </p:spTree>
    <p:extLst>
      <p:ext uri="{BB962C8B-B14F-4D97-AF65-F5344CB8AC3E}">
        <p14:creationId xmlns:p14="http://schemas.microsoft.com/office/powerpoint/2010/main" val="17056816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55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8:1-26】</a:t>
            </a:r>
          </a:p>
          <a:p>
            <a:pPr marL="0" indent="0" algn="just">
              <a:lnSpc>
                <a:spcPct val="133000"/>
              </a:lnSpc>
              <a:spcAft>
                <a:spcPts val="0"/>
              </a:spcAft>
              <a:buNone/>
            </a:pPr>
            <a:r>
              <a:rPr lang="en-US" altLang="zh-CN" sz="55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55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將利未人奉到會幕前，招聚以色列全會衆。</a:t>
            </a:r>
          </a:p>
          <a:p>
            <a:pPr marL="0" indent="0" algn="just">
              <a:lnSpc>
                <a:spcPct val="120000"/>
              </a:lnSpc>
              <a:spcAft>
                <a:spcPts val="0"/>
              </a:spcAft>
              <a:buNone/>
            </a:pPr>
            <a:r>
              <a:rPr lang="en-US" altLang="zh-CN" sz="4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4600" b="1" kern="100" dirty="0">
                <a:latin typeface="微软雅黑" panose="020B0503020204020204" pitchFamily="34" charset="-122"/>
                <a:ea typeface="微软雅黑" panose="020B0503020204020204" pitchFamily="34" charset="-122"/>
                <a:cs typeface="Calibri" panose="020F0502020204030204" pitchFamily="34" charset="0"/>
              </a:rPr>
              <a:t>you shall bring the Levites before the tabernacle of meeting, and you shall gather together the whole congregation of the children of Israel.</a:t>
            </a:r>
          </a:p>
          <a:p>
            <a:pPr marL="0" indent="0" algn="just">
              <a:lnSpc>
                <a:spcPct val="133000"/>
              </a:lnSpc>
              <a:spcAft>
                <a:spcPts val="0"/>
              </a:spcAft>
              <a:buNone/>
            </a:pPr>
            <a:r>
              <a:rPr lang="en-US" altLang="zh-CN" sz="55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55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將利未人奉到耶和華面前，以色列人要按手在他們頭上。</a:t>
            </a:r>
          </a:p>
          <a:p>
            <a:pPr marL="0" indent="0" algn="just">
              <a:lnSpc>
                <a:spcPct val="120000"/>
              </a:lnSpc>
              <a:spcAft>
                <a:spcPts val="0"/>
              </a:spcAft>
              <a:buNone/>
            </a:pPr>
            <a:r>
              <a:rPr lang="en-US" altLang="zh-CN" sz="4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4600" b="1" kern="100" dirty="0">
                <a:latin typeface="微软雅黑" panose="020B0503020204020204" pitchFamily="34" charset="-122"/>
                <a:ea typeface="微软雅黑" panose="020B0503020204020204" pitchFamily="34" charset="-122"/>
                <a:cs typeface="Calibri" panose="020F0502020204030204" pitchFamily="34" charset="0"/>
              </a:rPr>
              <a:t>you shall bring the Levites before the Lord, and the children of Israel shall lay their hands on the Levites</a:t>
            </a:r>
            <a:r>
              <a:rPr lang="en-US" altLang="zh-CN" sz="4600" b="1"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55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55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亞倫也將他們奉到耶和華面前，爲以色列人當作搖祭，使他們好辦耶和華的事。</a:t>
            </a:r>
          </a:p>
          <a:p>
            <a:pPr marL="0" indent="0" algn="just">
              <a:lnSpc>
                <a:spcPct val="120000"/>
              </a:lnSpc>
              <a:spcAft>
                <a:spcPts val="0"/>
              </a:spcAft>
              <a:buNone/>
            </a:pPr>
            <a:r>
              <a:rPr lang="en-US" altLang="zh-CN" sz="4600" b="1" kern="100" dirty="0" smtClean="0">
                <a:latin typeface="微软雅黑" panose="020B0503020204020204" pitchFamily="34" charset="-122"/>
                <a:ea typeface="微软雅黑" panose="020B0503020204020204" pitchFamily="34" charset="-122"/>
                <a:cs typeface="Calibri" panose="020F0502020204030204" pitchFamily="34" charset="0"/>
              </a:rPr>
              <a:t>and Aaron shall offer the Levites before the Lord like a wave offering from the children of Israel, that they may perform the work of the Lord.</a:t>
            </a:r>
            <a:endParaRPr lang="en-US" altLang="zh-CN" sz="4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876528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8:1-26】</a:t>
            </a:r>
          </a:p>
          <a:p>
            <a:pPr marL="0" indent="0" algn="just">
              <a:lnSpc>
                <a:spcPct val="133000"/>
              </a:lnSpc>
              <a:spcAft>
                <a:spcPts val="0"/>
              </a:spcAft>
              <a:buNone/>
            </a:pPr>
            <a:r>
              <a:rPr lang="en-US" altLang="zh-CN" sz="3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利未人要按手在那兩隻牛的頭上。你要將一隻作贖罪祭，一隻作燔祭，獻給耶和華，爲利未人贖罪。</a:t>
            </a:r>
          </a:p>
          <a:p>
            <a:pPr marL="0" indent="0" algn="just">
              <a:lnSpc>
                <a:spcPct val="120000"/>
              </a:lnSpc>
              <a:spcAft>
                <a:spcPts val="0"/>
              </a:spcAft>
              <a:buNone/>
            </a:pPr>
            <a:r>
              <a:rPr lang="en-US" altLang="zh-CN" sz="39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900" b="1" kern="100" dirty="0">
                <a:latin typeface="微软雅黑" panose="020B0503020204020204" pitchFamily="34" charset="-122"/>
                <a:ea typeface="微软雅黑" panose="020B0503020204020204" pitchFamily="34" charset="-122"/>
                <a:cs typeface="Calibri" panose="020F0502020204030204" pitchFamily="34" charset="0"/>
              </a:rPr>
              <a:t>the Levites shall lay their hands on the heads of the young bulls, and you shall offer one as a sin offering and the other as a burnt offering to the Lord, to make atonement for the Levites.</a:t>
            </a:r>
          </a:p>
          <a:p>
            <a:pPr marL="0" indent="0" algn="just">
              <a:lnSpc>
                <a:spcPct val="133000"/>
              </a:lnSpc>
              <a:spcAft>
                <a:spcPts val="0"/>
              </a:spcAft>
              <a:buNone/>
            </a:pPr>
            <a:r>
              <a:rPr lang="en-US" altLang="zh-CN" sz="3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你也要使利未人站在亞倫和他兒子面前，將他們當作搖祭奉給耶和華。</a:t>
            </a:r>
          </a:p>
          <a:p>
            <a:pPr marL="0" indent="0" algn="just">
              <a:lnSpc>
                <a:spcPct val="120000"/>
              </a:lnSpc>
              <a:spcAft>
                <a:spcPts val="0"/>
              </a:spcAft>
              <a:buNone/>
            </a:pPr>
            <a:r>
              <a:rPr lang="zh-CN" altLang="en-US" sz="39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900" b="1" kern="100" dirty="0">
                <a:latin typeface="微软雅黑" panose="020B0503020204020204" pitchFamily="34" charset="-122"/>
                <a:ea typeface="微软雅黑" panose="020B0503020204020204" pitchFamily="34" charset="-122"/>
                <a:cs typeface="Calibri" panose="020F0502020204030204" pitchFamily="34" charset="0"/>
              </a:rPr>
              <a:t>And you shall stand the Levites before Aaron and his sons, and then offer them like a wave offering to the Lord</a:t>
            </a:r>
            <a:r>
              <a:rPr lang="en-US" altLang="zh-CN" sz="39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9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1794166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8:1-26】</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這樣，你從以色列人中將利未人分別出來，利未人便要歸我。</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Thus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you shall separate the Levites from among the children of Israel, and the Levites shall be Mine.</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此後利未人要進去辦會幕的事。你要潔淨他們，將他們當作搖祭奉上，</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After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that the Levites shall go in to service the tabernacle of meeting. So you shall cleanse them and offer them like a wave offering</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23773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8:1-26】</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因爲他們是從以色列人中全然給我的，我揀選他們歸我，是代替以色列人中一切頭生的。</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they are wholly given to Me from among the children of Israel; I have taken them for Myself instead of all who open the womb, the firstborn of all the children of Israel.</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以色列人中一切頭生的，連人帶牲畜，都是我的。我在埃及地擊殺一切頭生的那天，將他們分別爲聖歸我。</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all the firstborn among the children of Israel are Mine, both man and beast; on the day that I struck all the firstborn in the land of Egypt I sanctified them to Myself</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6735220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8:1-26】</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我揀選利未人代替以色列人中一切頭生的。</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I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have taken the Levites instead of all the firstborn of the children of Israel.</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我從以色列人中，將利未人當作賞賜給亞倫和他的兒子，在會幕中辦以色列人的事，又爲以色列人贖罪，免得他們挨近聖所，有灾殃臨到他們中間。” </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 have given the Levites as a gift to Aaron and his sons from among the children of Israel, to do the work for the children of Israel in the tabernacle of meeting, and to make atonement for the children of Israel, that there be no plague among the children of Israel when the children of Israel come near the sanctuary.”</a:t>
            </a:r>
          </a:p>
        </p:txBody>
      </p:sp>
    </p:spTree>
    <p:extLst>
      <p:ext uri="{BB962C8B-B14F-4D97-AF65-F5344CB8AC3E}">
        <p14:creationId xmlns:p14="http://schemas.microsoft.com/office/powerpoint/2010/main" val="16160243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62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8:1-26】</a:t>
            </a:r>
          </a:p>
          <a:p>
            <a:pPr marL="0" indent="0" algn="just">
              <a:lnSpc>
                <a:spcPct val="133000"/>
              </a:lnSpc>
              <a:spcAft>
                <a:spcPts val="0"/>
              </a:spcAft>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摩西、亞倫幷以色列全會衆，便向利未人如此行。凡耶和華指著利未人所吩咐摩西的，以色列人就向他們這樣行。</a:t>
            </a:r>
          </a:p>
          <a:p>
            <a:pPr marL="0" indent="0" algn="just">
              <a:lnSpc>
                <a:spcPct val="120000"/>
              </a:lnSpc>
              <a:spcAft>
                <a:spcPts val="0"/>
              </a:spcAft>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Thus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Moses and Aaron and all the congregation of the children of Israel did to the Levites; according to all that the Lord commanded Moses concerning the Levites, so the children of Israel did to them.</a:t>
            </a:r>
          </a:p>
          <a:p>
            <a:pPr marL="0" indent="0" algn="just">
              <a:lnSpc>
                <a:spcPct val="133000"/>
              </a:lnSpc>
              <a:spcAft>
                <a:spcPts val="0"/>
              </a:spcAft>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于是利未人潔淨自己，除了罪，洗了衣服，亞倫將他們當作搖祭奉到耶和華面前，又爲他們贖罪潔淨他們。</a:t>
            </a:r>
          </a:p>
          <a:p>
            <a:pPr marL="0" indent="0" algn="just">
              <a:lnSpc>
                <a:spcPct val="120000"/>
              </a:lnSpc>
              <a:spcAft>
                <a:spcPts val="0"/>
              </a:spcAft>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the Levites purified themselves and washed their clothes; then Aaron presented them like a wave offering before the Lord, and Aaron made atonement for them to cleanse them.</a:t>
            </a:r>
          </a:p>
        </p:txBody>
      </p:sp>
    </p:spTree>
    <p:extLst>
      <p:ext uri="{BB962C8B-B14F-4D97-AF65-F5344CB8AC3E}">
        <p14:creationId xmlns:p14="http://schemas.microsoft.com/office/powerpoint/2010/main" val="360749385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8847</TotalTime>
  <Words>1661</Words>
  <Application>Microsoft Office PowerPoint</Application>
  <PresentationFormat>全屏显示(4:3)</PresentationFormat>
  <Paragraphs>81</Paragraphs>
  <Slides>15</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15</vt:i4>
      </vt:variant>
    </vt:vector>
  </HeadingPairs>
  <TitlesOfParts>
    <vt:vector size="22"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1064</cp:revision>
  <dcterms:created xsi:type="dcterms:W3CDTF">2014-02-25T17:54:08Z</dcterms:created>
  <dcterms:modified xsi:type="dcterms:W3CDTF">2020-09-25T17:54:10Z</dcterms:modified>
</cp:coreProperties>
</file>