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7"/>
  </p:notesMasterIdLst>
  <p:handoutMasterIdLst>
    <p:handoutMasterId r:id="rId28"/>
  </p:handoutMasterIdLst>
  <p:sldIdLst>
    <p:sldId id="1956" r:id="rId2"/>
    <p:sldId id="2268" r:id="rId3"/>
    <p:sldId id="2269" r:id="rId4"/>
    <p:sldId id="2270" r:id="rId5"/>
    <p:sldId id="2271" r:id="rId6"/>
    <p:sldId id="2272" r:id="rId7"/>
    <p:sldId id="2273" r:id="rId8"/>
    <p:sldId id="2274" r:id="rId9"/>
    <p:sldId id="2275" r:id="rId10"/>
    <p:sldId id="2276" r:id="rId11"/>
    <p:sldId id="2277" r:id="rId12"/>
    <p:sldId id="2278" r:id="rId13"/>
    <p:sldId id="2279" r:id="rId14"/>
    <p:sldId id="2280" r:id="rId15"/>
    <p:sldId id="2281" r:id="rId16"/>
    <p:sldId id="2282" r:id="rId17"/>
    <p:sldId id="2283" r:id="rId18"/>
    <p:sldId id="2284" r:id="rId19"/>
    <p:sldId id="2285" r:id="rId20"/>
    <p:sldId id="2171" r:id="rId21"/>
    <p:sldId id="2185" r:id="rId22"/>
    <p:sldId id="2103" r:id="rId23"/>
    <p:sldId id="2286" r:id="rId24"/>
    <p:sldId id="2287" r:id="rId25"/>
    <p:sldId id="1098" r:id="rId2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171" autoAdjust="0"/>
    <p:restoredTop sz="94660"/>
  </p:normalViewPr>
  <p:slideViewPr>
    <p:cSldViewPr>
      <p:cViewPr varScale="1">
        <p:scale>
          <a:sx n="69" d="100"/>
          <a:sy n="69" d="100"/>
        </p:scale>
        <p:origin x="91" y="10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2020/10/9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2020/10/9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2020/10/9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2020/10/9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2020/10/9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2020/10/9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2020/10/9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2020/10/9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2020/10/9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2020/10/9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2020/10/9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2020/10/9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2020/10/9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2020/10/9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10:1-36】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你要用銀子作兩枝號，都要錘出來的，用以招聚會衆，幷叫衆營起行。“</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Make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two silver trumpets for yourself; you shall make them of hammered work; you shall use them for calling the congregation and for directing the movement of the camps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10:1-36】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帳幕拆卸，革順的子孫和米拉利的子孫，就抬著帳幕先往前行。</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tabernacle was taken down; and the sons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Gershon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and the sons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Merari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set out, carrying the tabernacle.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按著軍隊往前行的是流便營的纛。統領軍隊的是示丟珥的兒子以利蓿；</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standard of the camp of Reuben set out according to their armies; over their army was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Elizur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Shedeur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1790769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10:1-36】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統領西緬支派軍隊的是蘇利沙代的兒子示路蔑；</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Over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army of the tribe of the children of Simeon was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Shelumiel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Zurishaddai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統領迦得支派軍隊的是丟珥的兒子以利雅薩。</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over the army of the tribe of the children of Gad was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Eliasaph</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Deuel.</a:t>
            </a:r>
          </a:p>
        </p:txBody>
      </p:sp>
    </p:spTree>
    <p:extLst>
      <p:ext uri="{BB962C8B-B14F-4D97-AF65-F5344CB8AC3E}">
        <p14:creationId xmlns:p14="http://schemas.microsoft.com/office/powerpoint/2010/main" val="5466705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10:1-36】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哥轄人抬著聖物先往前行，他們未到以前，抬帳幕的已經把帳幕支好。</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Kohathites</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set out, carrying the holy things. (The tabernacle would be prepared for their arrival.)</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按著軍隊往前行的是以法蓮營的纛。統領軍隊的是亞米忽的兒子以利沙瑪；</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standard of the camp of the children of Ephraim set out according to their armies; over their army was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Elishama</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Ammihud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810436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10:1-36】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統領瑪拿西支派軍隊的是比大蓿的兒子迦瑪列；</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Over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army of the tribe of the children of Manasseh was Gamaliel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Pedahzur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統領便雅憫支派軍隊的是基多尼的兒子亞比但。</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over the army of the tribe of the children of Benjamin was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Abidan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Gideoni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7883415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10:1-36】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在諸營末後的是但營的纛，按著軍隊往前行。統領軍隊的是亞米沙代的兒子亞希以謝；</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standard of the camp of the children of Dan (the rear guard of all the camps) set out according to their armies; over their army was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Ahiezer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Ammishaddai</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統領亞設支派軍隊的是俄蘭的兒子帕結；</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Over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army of the tribe of the children of Asher was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Pagiel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Ocran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4780666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10:1-36】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統領拿弗他利支派軍隊的是以南的兒子亞希拉。</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over the army of the tribe of the children of Naphtali was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Ahira</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Enan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以色列人按著軍隊往前行，就是這樣。</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Thus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was the order of march of the children of Israel, according to their armies, when they began their journey.</a:t>
            </a:r>
          </a:p>
        </p:txBody>
      </p:sp>
    </p:spTree>
    <p:extLst>
      <p:ext uri="{BB962C8B-B14F-4D97-AF65-F5344CB8AC3E}">
        <p14:creationId xmlns:p14="http://schemas.microsoft.com/office/powerpoint/2010/main" val="25445272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10:1-36】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對他岳父（或作“內兄”）米甸人流珥的兒子何巴說：“我們要行路往耶和華所應許之地去，他曾說：‘我要將這地賜給你們。’現在求你和我們同去，我們必厚待你，因爲耶和華指著以色列人已經應許給好處。”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said to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Hobab</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Reuel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Midianite, Moses’ father-in-law, “We are setting out for the place of which the Lord said, ‘I will give it to you.’ Come with us, and we will treat you well; for the Lord has promised good things to Israel.”</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何巴回答說：“我不去，我要回本地本族那裏去。”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he said to him, “I will not go, but I will depart to my own land and to my relatives.”</a:t>
            </a:r>
          </a:p>
        </p:txBody>
      </p:sp>
    </p:spTree>
    <p:extLst>
      <p:ext uri="{BB962C8B-B14F-4D97-AF65-F5344CB8AC3E}">
        <p14:creationId xmlns:p14="http://schemas.microsoft.com/office/powerpoint/2010/main" val="20429869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10:1-36】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摩西說：“求你不要離開我們，因爲你知道我們要在曠野安營，你可以當作我們的眼目。</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said, “Please do not leave, inasmuch as you know how we are to camp in the wilderness, and you can be our eyes.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你若和我們同去，將來耶和華有什麽好處待我們，我們也必以什麽好處待你。”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it shall be, if you go with us—indeed it shall be—that whatever good the Lord will do to us, the same we will do to you.”</a:t>
            </a:r>
          </a:p>
        </p:txBody>
      </p:sp>
    </p:spTree>
    <p:extLst>
      <p:ext uri="{BB962C8B-B14F-4D97-AF65-F5344CB8AC3E}">
        <p14:creationId xmlns:p14="http://schemas.microsoft.com/office/powerpoint/2010/main" val="33875957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10:1-36】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以色列人離開耶和華的山，往前行了三天的路程；耶和華的約櫃在前頭行了三天的路程，爲他們尋找安歇的地方。</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departed from the mountain of the Lord </a:t>
            </a: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on a journey of three days; and the ark of the covenant of the Lord went before them for the three days’ journey, to search out a resting place for them.</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他們拔營往前行，日間有耶和華的雲彩在他們以上。</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cloud of the Lord was above them by day when they went out from the camp.</a:t>
            </a:r>
          </a:p>
        </p:txBody>
      </p:sp>
    </p:spTree>
    <p:extLst>
      <p:ext uri="{BB962C8B-B14F-4D97-AF65-F5344CB8AC3E}">
        <p14:creationId xmlns:p14="http://schemas.microsoft.com/office/powerpoint/2010/main" val="16462615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10:1-36】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約櫃往前行的時候，摩西就說：“耶和華啊，求你興起！願你的仇敵四散，願恨你的人從你面前逃跑。” </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it was, whenever the ark set out, that Moses said</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Rise up, O Lord</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Let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Your enemies be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scattered,And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let those who hate You flee before You.”</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約櫃停住的時候，他就說：“耶和華啊，求你回到以色列的千萬人中！”</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when it rested, he said</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Return, O Lord</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To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many thousands of Israel.”</a:t>
            </a:r>
          </a:p>
        </p:txBody>
      </p:sp>
    </p:spTree>
    <p:extLst>
      <p:ext uri="{BB962C8B-B14F-4D97-AF65-F5344CB8AC3E}">
        <p14:creationId xmlns:p14="http://schemas.microsoft.com/office/powerpoint/2010/main" val="18404788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10:1-36】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吹這號的時候，全會衆要到你那裏，聚集在會幕門口。</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blow both of them, all the congregation shall gather before you at the door of the tabernacle of meeting.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若單吹一枝，衆首領，就是以色列軍中的統領，要聚集到你那裏。</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if they blow only one, then the leaders, the heads of the divisions of Israel, shall gather to you.</a:t>
            </a:r>
          </a:p>
        </p:txBody>
      </p:sp>
    </p:spTree>
    <p:extLst>
      <p:ext uri="{BB962C8B-B14F-4D97-AF65-F5344CB8AC3E}">
        <p14:creationId xmlns:p14="http://schemas.microsoft.com/office/powerpoint/2010/main" val="355396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神給以色列人造銀號、吹號的指示（</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1-10</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II</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以色列的大營井然有序地從西乃山啓程，進入巴蘭的曠野（</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11-28</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III</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摩西與何巴的對話（</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29-32</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IV</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約櫃起行和停住，摩西的禱告（</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33</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節等）。</a:t>
            </a:r>
          </a:p>
          <a:p>
            <a:pPr marL="457200" lvl="1" indent="0" algn="just">
              <a:lnSpc>
                <a:spcPct val="133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吹號</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祭司吹號</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召聚百姓敬拜神</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出發的指令</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戰鬥的號聲</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喜樂的號聲</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395706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新</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的征程</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神帶領</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從曠野到曠野（世上的旅程）</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有次序地前行</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按站往前行</a:t>
            </a:r>
          </a:p>
        </p:txBody>
      </p:sp>
    </p:spTree>
    <p:extLst>
      <p:ext uri="{BB962C8B-B14F-4D97-AF65-F5344CB8AC3E}">
        <p14:creationId xmlns:p14="http://schemas.microsoft.com/office/powerpoint/2010/main" val="31998717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摩西與何巴的對話</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摩西挽留何巴</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何巴拒絕</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378635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約櫃帶領以色列</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人</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神爲選民開道路</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神爲選民爭戰</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選民不可懼怕</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436655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摩西期望何巴可以留下來幫助他，但遭到拒絕。摩西的此次經歷，給我們帶來怎樣的提醒？分享自己從起初期望依靠人，到最終只能單單倚靠神的經歷（如有）？結合自己的經歷，分享自己對于神的信實的認識。</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10:1-36】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吹出大聲的時候，東邊安的營都要起行。</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sound the advance, the camps that lie on the east side shall then begin their journey.</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二次吹出大聲的時候，南邊安的營都要起行，他們將起行必吹出大聲。</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you sound the advance the second time, then the camps that lie on the south side shall begin their journey; they shall sound the call for them to begin their journeys.</a:t>
            </a:r>
          </a:p>
        </p:txBody>
      </p:sp>
    </p:spTree>
    <p:extLst>
      <p:ext uri="{BB962C8B-B14F-4D97-AF65-F5344CB8AC3E}">
        <p14:creationId xmlns:p14="http://schemas.microsoft.com/office/powerpoint/2010/main" val="14474809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10:1-36】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但招聚會衆的時候，你們要吹號，却不要吹出大聲。</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when the assembly is to be gathered together, you shall blow, but not sound the advance.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亞倫子孫作祭司的要吹這號，這要作你們世世代代永遠的定例。</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sons of Aaron, the priests, shall blow the trumpets; and these shall be to you as an ordinance forever throughout your generations.</a:t>
            </a:r>
          </a:p>
        </p:txBody>
      </p:sp>
    </p:spTree>
    <p:extLst>
      <p:ext uri="{BB962C8B-B14F-4D97-AF65-F5344CB8AC3E}">
        <p14:creationId xmlns:p14="http://schemas.microsoft.com/office/powerpoint/2010/main" val="28179811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10:1-36】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你們在自己的地，與欺壓你們的敵人打仗，就要用號吹出大聲，便在耶和華你們的　神面前得蒙記念，也蒙拯救脫離仇敵。</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When you go to war in your land against the enemy who oppresses you, then you shall sound an alarm with the trumpets, and you will be remembered before the Lord your God, and you will be saved from your enemies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860112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10:1-36】</a:t>
            </a:r>
          </a:p>
          <a:p>
            <a:pPr marL="0" indent="0" algn="just">
              <a:lnSpc>
                <a:spcPct val="133000"/>
              </a:lnSpc>
              <a:spcAft>
                <a:spcPts val="0"/>
              </a:spcAft>
              <a:buNone/>
            </a:pPr>
            <a:r>
              <a:rPr lang="en-US" altLang="zh-CN" sz="4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4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在你們快樂的日子和節期，幷月朔，獻燔祭和平安祭，也要吹號。這都要在你們的　神面前作爲紀念。我是耶和華你們的　神。”  </a:t>
            </a:r>
            <a:endParaRPr lang="en-US" altLang="zh-CN" sz="45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45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4500" b="1" kern="100" dirty="0">
                <a:latin typeface="微软雅黑" panose="020B0503020204020204" pitchFamily="34" charset="-122"/>
                <a:ea typeface="微软雅黑" panose="020B0503020204020204" pitchFamily="34" charset="-122"/>
                <a:cs typeface="Calibri" panose="020F0502020204030204" pitchFamily="34" charset="0"/>
              </a:rPr>
              <a:t>in the day of your gladness, in your appointed feasts, and at the beginning of your months, you shall blow the trumpets over your burnt offerings and over the sacrifices of your peace offerings; and they shall be a memorial for you before your God: I am the Lord your God</a:t>
            </a:r>
            <a:r>
              <a:rPr lang="en-US" altLang="zh-CN" sz="45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45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90843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10:1-36】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第二年二月二十日，雲彩從法櫃的帳幕收上去。</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it came to pass on the twentieth day of the second month, in the second year, that the cloud was taken up from above the tabernacle of the Testimony.</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以色列人就按站往前行，離開西奈的曠野，雲彩停住在巴蘭的曠野。</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children of Israel set out from the Wilderness of Sinai on their journeys; then the cloud settled down in the Wilderness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Paran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8755792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10:1-36】</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這是他們照耶和華藉摩西所吩咐的，初次往前行。</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started out for the first time according to the command of the Lord by the hand of Moses.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按著軍隊首先往前行的是猶大營的纛。統領軍隊的，是亞米拿達的兒子拿順；</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standard of the camp of the children of Judah set out first according to their armies; over their army was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Nahshon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Amminadab</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6446095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10:1-36】</a:t>
            </a:r>
          </a:p>
          <a:p>
            <a:pPr marL="0" indent="0" algn="just">
              <a:lnSpc>
                <a:spcPct val="133000"/>
              </a:lnSpc>
              <a:spcAft>
                <a:spcPts val="0"/>
              </a:spcAft>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統領以薩迦支派軍隊的是蘇押的兒子拿坦業；</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Over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army of the tribe of the children of Issachar was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Nethanel</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Zuar</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統領西布倫支派軍隊的是希倫的兒子以利押。</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over the army of the tribe of the children of Zebulun was Eliab the son of </a:t>
            </a:r>
            <a:r>
              <a:rPr lang="en-US" altLang="zh-CN" sz="3600" b="1" kern="100" dirty="0" err="1">
                <a:latin typeface="微软雅黑" panose="020B0503020204020204" pitchFamily="34" charset="-122"/>
                <a:ea typeface="微软雅黑" panose="020B0503020204020204" pitchFamily="34" charset="-122"/>
                <a:cs typeface="Calibri" panose="020F0502020204030204" pitchFamily="34" charset="0"/>
              </a:rPr>
              <a:t>Helon</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6347039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8879</TotalTime>
  <Words>2010</Words>
  <Application>Microsoft Office PowerPoint</Application>
  <PresentationFormat>全屏显示(4:3)</PresentationFormat>
  <Paragraphs>117</Paragraphs>
  <Slides>25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25</vt:i4>
      </vt:variant>
    </vt:vector>
  </HeadingPairs>
  <TitlesOfParts>
    <vt:vector size="32"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1072</cp:revision>
  <dcterms:created xsi:type="dcterms:W3CDTF">2014-02-25T17:54:08Z</dcterms:created>
  <dcterms:modified xsi:type="dcterms:W3CDTF">2020-10-09T21:35:25Z</dcterms:modified>
</cp:coreProperties>
</file>