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956" r:id="rId2"/>
    <p:sldId id="2288" r:id="rId3"/>
    <p:sldId id="2289" r:id="rId4"/>
    <p:sldId id="2290" r:id="rId5"/>
    <p:sldId id="2291" r:id="rId6"/>
    <p:sldId id="2292" r:id="rId7"/>
    <p:sldId id="2293" r:id="rId8"/>
    <p:sldId id="2294" r:id="rId9"/>
    <p:sldId id="2295" r:id="rId10"/>
    <p:sldId id="2296" r:id="rId11"/>
    <p:sldId id="2297" r:id="rId12"/>
    <p:sldId id="2298" r:id="rId13"/>
    <p:sldId id="2299" r:id="rId14"/>
    <p:sldId id="2300" r:id="rId15"/>
    <p:sldId id="2301" r:id="rId16"/>
    <p:sldId id="2302" r:id="rId17"/>
    <p:sldId id="2303" r:id="rId18"/>
    <p:sldId id="2304" r:id="rId19"/>
    <p:sldId id="2171" r:id="rId20"/>
    <p:sldId id="2185" r:id="rId21"/>
    <p:sldId id="2103" r:id="rId22"/>
    <p:sldId id="2286" r:id="rId23"/>
    <p:sldId id="1098"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71" autoAdjust="0"/>
    <p:restoredTop sz="94660"/>
  </p:normalViewPr>
  <p:slideViewPr>
    <p:cSldViewPr>
      <p:cViewPr varScale="1">
        <p:scale>
          <a:sx n="68" d="100"/>
          <a:sy n="68" d="100"/>
        </p:scale>
        <p:origin x="126" y="11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2020/10/16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2020/10/16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2020/10/16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2020/10/16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2020/10/16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2020/10/16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2020/10/16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2020/10/16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2020/10/16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2020/10/16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2020/10/16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2020/10/16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2020/10/16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2020/10/16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衆百姓發怨言，他們的惡語達到耶和華的耳中。耶和華聽見了就怒氣發作，使火在他們中間焚燒，直燒到營的邊界。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people complained, it displeased the Lord; for the Lord heard it, and His anger was aroused. So the fire of the Lord burned among them, and consumed some in the outskirts of the camp.</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百姓向摩西哀求，摩西祈求耶和華，火就熄了。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people cried out to Moses, and when Moses prayed to the Lord, the fire was quenched.</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你們不止吃一天、兩天、五天、十天、二十天，</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eat, not one day, nor two days, nor five days, nor ten days, nor twenty days,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要吃一個整月，甚至肉從你們鼻孔裏噴出來，使你們厭惡了，因爲你們厭弃住在你們中間的耶和華，在他面前哭號說：‘我們爲何出了埃及呢？’”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a whole month, until it comes out of your nostrils and becomes loathsome to you, because you have despised the Lord who is among you, and have wept before Him, saying, “Why did we ever come up out of Egypt?”’”</a:t>
            </a:r>
          </a:p>
        </p:txBody>
      </p:sp>
    </p:spTree>
    <p:extLst>
      <p:ext uri="{BB962C8B-B14F-4D97-AF65-F5344CB8AC3E}">
        <p14:creationId xmlns:p14="http://schemas.microsoft.com/office/powerpoint/2010/main" val="19627191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摩西對耶和華說：“這與我同住的百姓，步行的男人有六十萬，你還說：‘我要把肉給他們，使他們可以吃一個整月。’</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“The people whom I am among are six hundred thousand men on foot; yet You have said, ‘I will give them meat, that they may eat for a whole month.’</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難道給他們宰了羊群牛群，或是把海中所有的魚都聚了來，就够他們吃嗎？”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Shall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flocks and herds be slaughtered for them, to provide enough for them? Or shall all the fish of the sea be gathered together for them, to provide enough for them?”</a:t>
            </a:r>
          </a:p>
        </p:txBody>
      </p:sp>
    </p:spTree>
    <p:extLst>
      <p:ext uri="{BB962C8B-B14F-4D97-AF65-F5344CB8AC3E}">
        <p14:creationId xmlns:p14="http://schemas.microsoft.com/office/powerpoint/2010/main" val="35248698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耶和華對摩西說：“耶和華的膀臂豈是縮短了嗎？現在要看我的話向你應驗不應驗。”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“Has the Lord’s arm been shortened? Now you shall see whether what I say will happen to you or not.”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摩西出去將耶和華的話告訴百姓，又招聚百姓的長老中七十個人來，使他們站在會幕的四圍。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went out and told the people the words of the Lord, and he gathered the seventy men of the elders of the people and placed them around the tabernacle.</a:t>
            </a:r>
          </a:p>
        </p:txBody>
      </p:sp>
    </p:spTree>
    <p:extLst>
      <p:ext uri="{BB962C8B-B14F-4D97-AF65-F5344CB8AC3E}">
        <p14:creationId xmlns:p14="http://schemas.microsoft.com/office/powerpoint/2010/main" val="489930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耶和華在雲中降臨，對摩西說話，把降與他身上的靈分賜那七十個長老，靈停在他們身上的時候，他們就受感說話，以後却沒有再說。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came down in the cloud, and spoke to him, and took of the Spirit that was upon him, and placed the same upon the seventy elders; and it happened, when the Spirit rested upon them, that they prophesied, although they never did so again. </a:t>
            </a:r>
          </a:p>
          <a:p>
            <a:pPr marL="0" indent="0" algn="just">
              <a:lnSpc>
                <a:spcPct val="120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但有兩個人仍在營裏，一個名叫伊利達，一個名叫米達。他們本是在那些被錄的人中，却沒有到會幕那裏去。靈停在他們身上，他們就在營裏說預言。</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two men had remained in the camp: the name of one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Eldad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name of the other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Medad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Spirit rested upon them. Now they were among those listed, but who had not gone out to the tabernacle; yet they prophesied in the camp.</a:t>
            </a:r>
          </a:p>
        </p:txBody>
      </p:sp>
    </p:spTree>
    <p:extLst>
      <p:ext uri="{BB962C8B-B14F-4D97-AF65-F5344CB8AC3E}">
        <p14:creationId xmlns:p14="http://schemas.microsoft.com/office/powerpoint/2010/main" val="3158549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有個少年人跑來告訴摩西說：“伊利達、米達在營裏說預言。”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 young man ran and told Moses, and said,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Eldad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Medad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are prophesying in the camp.”</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摩西的幫手、嫩的兒子約書亞，就是摩西所揀選的一個人，說：“請我主摩西禁止他們。”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Joshua the son of Nun, Moses’ assistant, one of his choice men, answered and said, “Moses my lord, forbid them!”</a:t>
            </a:r>
          </a:p>
        </p:txBody>
      </p:sp>
    </p:spTree>
    <p:extLst>
      <p:ext uri="{BB962C8B-B14F-4D97-AF65-F5344CB8AC3E}">
        <p14:creationId xmlns:p14="http://schemas.microsoft.com/office/powerpoint/2010/main" val="925243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摩西對他說：“你爲我的緣故嫉妒人嗎？惟願耶和華的百姓都受感說話，願耶和華把他的靈降在他們身上。”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him, “Are you zealous for my sake? Oh, that all the Lord’s people were prophets and that the Lord would put His Spirit upon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于是摩西和以色列的長老都回到營裏去了。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returned to the camp, he and the elders of Israel.</a:t>
            </a:r>
          </a:p>
        </p:txBody>
      </p:sp>
    </p:spTree>
    <p:extLst>
      <p:ext uri="{BB962C8B-B14F-4D97-AF65-F5344CB8AC3E}">
        <p14:creationId xmlns:p14="http://schemas.microsoft.com/office/powerpoint/2010/main" val="518070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有風從耶和華那裏刮起，把鵪鶉由海面刮來，飛散在營邊和營的四圍。這邊約有一天的路程，那邊約有一天的路程，離地面約有二肘。</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 wind went out from the Lord, and it brought quail from the sea and left them fluttering near the camp, about a day’s journey on this side and about a day’s journey on the other side, all around the camp, and about two cubits above the surface of the ground.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百姓起來，終日終夜，幷次日一整天，捕取鵪鶉，至少的也取了十賀梅珥，爲自己擺列在營的四圍。</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people stayed up all that day, all night, and all the next day, and gathered the quail (he who gathered least gathered ten homers); and they spread them out for themselves all around the camp.</a:t>
            </a:r>
          </a:p>
        </p:txBody>
      </p:sp>
    </p:spTree>
    <p:extLst>
      <p:ext uri="{BB962C8B-B14F-4D97-AF65-F5344CB8AC3E}">
        <p14:creationId xmlns:p14="http://schemas.microsoft.com/office/powerpoint/2010/main" val="42441789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肉在他們牙齒之間，尚未嚼爛，耶和華的怒氣就向他們發作，用最重的灾殃擊殺了他們。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while the meat was still between their teeth, before it was chewed, the wrath of the Lord was aroused against the people, and the Lord struck the people with a very great plague.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那地方便叫作基博羅哈他瓦（就是“貪欲之人的墳墓”），因爲他們在那裏葬埋那起貪欲之心的人。</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called the name of that place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Kibroth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Hattaavah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because there they buried the people who had yielded to craving</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709806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百姓從基博羅哈他瓦走到哈洗錄，就住在哈洗錄。</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Kibroth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Hattaavah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people moved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camped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Hazeroth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7005585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百姓的怨言惡語，火在他們中間焚燒；摩西禱告祈求神，使火熄了（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以色列依舊抱怨（</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摩西的哀嘆（</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10-15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神使百姓有肉吃（</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18-23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的靈賜給以色列的七十長老（</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24-30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神向以色列人降灾（</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那地方便叫作他備拉，因爲耶和華的火燒在他們中間。</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called the name of the place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Taberah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because the fire of the Lord had burned among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他們中間的閑雜人大起貪欲的心，以色列人又哭號說：“誰給我們肉吃呢？</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mixed multitude who were among them yielded to intense craving; so the children of Israel also wept again and said: “Who will give us meat to eat?</a:t>
            </a:r>
          </a:p>
        </p:txBody>
      </p:sp>
    </p:spTree>
    <p:extLst>
      <p:ext uri="{BB962C8B-B14F-4D97-AF65-F5344CB8AC3E}">
        <p14:creationId xmlns:p14="http://schemas.microsoft.com/office/powerpoint/2010/main" val="2863049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人的罪</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罪的成因</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貪婪</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33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價值觀的顛倒</a:t>
            </a:r>
          </a:p>
          <a:p>
            <a:pPr marL="914400" lvl="2" indent="0" algn="just">
              <a:lnSpc>
                <a:spcPct val="133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對上帝錯誤的期望</a:t>
            </a:r>
          </a:p>
          <a:p>
            <a:pPr marL="914400" lvl="2" indent="0" algn="just">
              <a:lnSpc>
                <a:spcPct val="133000"/>
              </a:lnSpc>
              <a:buNone/>
            </a:pP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	不以神的供應爲滿足</a:t>
            </a: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914400" lvl="2" indent="0" algn="just">
              <a:lnSpc>
                <a:spcPct val="133000"/>
              </a:lnSpc>
              <a:buNone/>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不</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以神樂</a:t>
            </a: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忘恩</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悖逆</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摩西的軟弱與得勝</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將神所托付的榮耀使命看爲“苦差</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只見人的抱怨，忘記神的帶領和同在；</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看似“謙卑”，實則“驕傲”；</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摩西不嫉妒人</a:t>
            </a: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神的憐憫與公義</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神憐憫人，神供應人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神忍耐罪人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神不滿足人的貪婪</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神審判人的貪婪</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378635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講述自己的信仰經歷“曾經祈求上帝賜下自己想要的，但是最終發現上帝賜下的幷不是自己起初所期望的。” 分享自己經歷這樣的信仰經歷之後，自己收穫了什麽？又失去了什麽？</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我們記得在埃及的時候，不花錢就吃魚，也記得有黃瓜、西瓜、韭菜、葱、蒜。</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remember the fish which we ate freely in Egypt, the cucumbers, the melons, the leeks, the onions, and the garlic;</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現在我們的心血枯竭了，除這嗎哪以外，在我們眼前幷沒有別的東西。”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our whole being is dried up; there is nothing at all except this manna before our eyes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6446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這嗎哪仿佛芫荽子，又好像珍珠。</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manna was like coriander seed, and its color like the color of bdellium.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百姓周圍行走，把嗎哪收起來，或用磨推，或用臼搗，煮在鍋中，又作成餅，滋味好像新油。</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people went about and gathered it, ground it on millstones or beat it in the mortar, cooked it in pans, and made cakes of it; and its taste was like the taste of pastry prepared with oil.</a:t>
            </a:r>
          </a:p>
        </p:txBody>
      </p:sp>
    </p:spTree>
    <p:extLst>
      <p:ext uri="{BB962C8B-B14F-4D97-AF65-F5344CB8AC3E}">
        <p14:creationId xmlns:p14="http://schemas.microsoft.com/office/powerpoint/2010/main" val="2424199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夜間露水降在營中，嗎哪也隨著降下。</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dew fell on the camp in the night, the manna fell on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摩西聽見百姓各在各家的帳棚門口哭號，耶和華的怒氣便大發作，摩西就不喜悅。</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heard the people weeping throughout their families, everyone at the door of his tent; and the anger of the Lord was greatly aroused; Moses also was displeased.</a:t>
            </a:r>
          </a:p>
        </p:txBody>
      </p:sp>
    </p:spTree>
    <p:extLst>
      <p:ext uri="{BB962C8B-B14F-4D97-AF65-F5344CB8AC3E}">
        <p14:creationId xmlns:p14="http://schemas.microsoft.com/office/powerpoint/2010/main" val="3805273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摩西對耶和華說：“你爲何苦待僕人，我爲何不在你眼前蒙恩，竟把這管理百姓的重任加在我身上呢？</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the Lord, “Why have You afflicted Your servant? And why have I not found favor in Your sight, that You have laid the burden of all these people on me?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這百姓豈是我懷的胎，豈是我生下來的呢？你竟對我說：‘把他們抱在懷裏，如養育之父抱吃奶的孩子，直抱到你起誓應許給他們祖宗的地去。’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Did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conceive all these people? Did I beget them, that You should say to me, ‘Carry them in your bosom, as a guardian carries a nursing child,’ to the land which You swore to their fathers?</a:t>
            </a:r>
          </a:p>
        </p:txBody>
      </p:sp>
    </p:spTree>
    <p:extLst>
      <p:ext uri="{BB962C8B-B14F-4D97-AF65-F5344CB8AC3E}">
        <p14:creationId xmlns:p14="http://schemas.microsoft.com/office/powerpoint/2010/main" val="2405177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我從哪裏得肉給這百姓吃呢？他們都向我哭號說：‘你給我們肉吃吧！’</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am I to get meat to give to all these people? For they weep all over me, saying, ‘Give us meat, that we may eat.’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管理這百姓的責任太重了，我獨自擔當不起。</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am not able to bear all these people alone, because the burden is too heavy for me.</a:t>
            </a:r>
          </a:p>
        </p:txBody>
      </p:sp>
    </p:spTree>
    <p:extLst>
      <p:ext uri="{BB962C8B-B14F-4D97-AF65-F5344CB8AC3E}">
        <p14:creationId xmlns:p14="http://schemas.microsoft.com/office/powerpoint/2010/main" val="33786452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你這樣待我，我若在你眼前蒙恩，求你立時將我殺了，不叫我見自己的苦情。”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treat me like this, please kill me here and now—if I have found favor in Your sight—and do not let me see my wretchedness!”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耶和華對摩西說：“你從以色列的長老中招聚七十個人，就是你所知道作百姓的長老和官長的，到我這裏來，領他們到會幕前，使他們和你一同站立。</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said to Moses: “Gather to Me seventy men of the elders of Israel, whom you know to be the elders of the people and officers over them; bring them to the tabernacle of meeting, that they may stand there with you.</a:t>
            </a:r>
          </a:p>
        </p:txBody>
      </p:sp>
    </p:spTree>
    <p:extLst>
      <p:ext uri="{BB962C8B-B14F-4D97-AF65-F5344CB8AC3E}">
        <p14:creationId xmlns:p14="http://schemas.microsoft.com/office/powerpoint/2010/main" val="3450106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6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11:1-35</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我要在那裏降臨與你說話，也要把降于你身上的靈分賜他們，他們就和你同當這管百姓的重任，免得你獨自擔當。</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will come down and talk with you there. I will take of the Spirit that is upon you and will put the same upon them; and they shall bear the burden of the people with you, that you may not bear it yourself alone.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又要對百姓說：你們應當自潔，預備明天吃肉，因爲你們哭號說：‘誰給我們肉吃？我們在埃及很好。’這聲音達到了耶和華的耳中，所以他必給你們肉吃。</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shall say to the people, ‘Consecrate yourselves for tomorrow, and you shall eat meat; for you have wept in the hearing of the Lord, saying, “Who will give us meat to eat? For it was well with us in Egypt.” Therefore the Lord will give you meat, and you shall eat.</a:t>
            </a:r>
          </a:p>
        </p:txBody>
      </p:sp>
    </p:spTree>
    <p:extLst>
      <p:ext uri="{BB962C8B-B14F-4D97-AF65-F5344CB8AC3E}">
        <p14:creationId xmlns:p14="http://schemas.microsoft.com/office/powerpoint/2010/main" val="23624658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8905</TotalTime>
  <Words>2560</Words>
  <Application>Microsoft Office PowerPoint</Application>
  <PresentationFormat>全屏显示(4:3)</PresentationFormat>
  <Paragraphs>116</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1076</cp:revision>
  <dcterms:created xsi:type="dcterms:W3CDTF">2014-02-25T17:54:08Z</dcterms:created>
  <dcterms:modified xsi:type="dcterms:W3CDTF">2020-10-16T21:38:12Z</dcterms:modified>
</cp:coreProperties>
</file>