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1956" r:id="rId2"/>
    <p:sldId id="2305" r:id="rId3"/>
    <p:sldId id="2306" r:id="rId4"/>
    <p:sldId id="2307" r:id="rId5"/>
    <p:sldId id="2308" r:id="rId6"/>
    <p:sldId id="2309" r:id="rId7"/>
    <p:sldId id="2310" r:id="rId8"/>
    <p:sldId id="2311" r:id="rId9"/>
    <p:sldId id="2171" r:id="rId10"/>
    <p:sldId id="2185" r:id="rId11"/>
    <p:sldId id="2103" r:id="rId12"/>
    <p:sldId id="2286" r:id="rId13"/>
    <p:sldId id="2312" r:id="rId14"/>
    <p:sldId id="1098"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171" autoAdjust="0"/>
    <p:restoredTop sz="94660"/>
  </p:normalViewPr>
  <p:slideViewPr>
    <p:cSldViewPr>
      <p:cViewPr varScale="1">
        <p:scale>
          <a:sx n="71" d="100"/>
          <a:sy n="71" d="100"/>
        </p:scale>
        <p:origin x="106" y="9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2020/10/23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2020/10/23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2020/10/23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2020/10/23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2020/10/23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2020/10/23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2020/10/23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2020/10/23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2020/10/23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2020/10/23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2020/10/23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2020/10/23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2020/10/23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2020/10/23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12:1-16】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摩西娶了古實女子爲妻。米利暗和亞倫因他所娶的古實女子，就毁謗他，說：</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Miriam and Aaron spoke against Moses because of the Ethiopian woman whom he had married; for he had married an Ethiopian woman.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難道耶和華單與摩西說話，不也與我們說話嗎？”這話耶和華聽見了。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said, “Has the Lord indeed spoken only through Moses? Has He not spoken through us also?” And the Lord heard it.</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亞倫，米利暗的錯謬</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嫉妒</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定罪權柄，爲了抬高</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定罪權柄，將自己的悖逆 “正義化”</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摩西的謙和</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順服神</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舍己（不計較自己在人前的榮辱）</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爲以色列全家舍己</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免人的債</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亞倫的認罪</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快速的認罪</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祈求憐憫</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378635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神的公義和憐憫</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懲罰米利暗</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醫治米利暗</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警戒全體以色列人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037885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當亞倫悖逆神帶領以色列人拜金牛犢的時候，姐姐米利暗那時爲什麽沒有質疑弟弟亞倫的權柄？反而，此刻却質疑一直順服神的弟弟摩西的權柄？</a:t>
            </a: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作爲信徒，我們該根據什麽標準來判斷一個神的僕人是否配得會衆的尊敬和聽從？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12:1-16】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摩西爲人極其謙和，勝過世上的衆人。</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 man Moses was very humble, more than all men who were on the face of the earth.)</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耶和華忽然對摩西、亞倫、米利暗說：“你們三個人都出來到會幕這裏。”他們三個人就出來了。</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Suddenly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to Moses, Aaron, and Miriam, “Come out, you three, to the tabernacle of meeting!” So the three came out.</a:t>
            </a:r>
          </a:p>
        </p:txBody>
      </p:sp>
    </p:spTree>
    <p:extLst>
      <p:ext uri="{BB962C8B-B14F-4D97-AF65-F5344CB8AC3E}">
        <p14:creationId xmlns:p14="http://schemas.microsoft.com/office/powerpoint/2010/main" val="9603043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12:1-16】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耶和華在雲柱中降臨，站在會幕門口，召亞倫和米利暗，二人就出來了。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came down in the pillar of cloud and stood in the door of the tabernacle, and called Aaron and Miriam. And they both went forward.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耶和華說：“你們且聽我的話：你們中間若有先知，我耶和華必在异象中向他顯現，在夢中與他說話。</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said,“Hear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now My words: If there is a prophet among you, I, the Lord, make Myself known to him in a vision; I speak to him in a dream.</a:t>
            </a:r>
          </a:p>
        </p:txBody>
      </p:sp>
    </p:spTree>
    <p:extLst>
      <p:ext uri="{BB962C8B-B14F-4D97-AF65-F5344CB8AC3E}">
        <p14:creationId xmlns:p14="http://schemas.microsoft.com/office/powerpoint/2010/main" val="965574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12:1-16】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我的僕人摩西不是這樣，他是在我全家盡忠的。</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with My servant Moses; He is faithful in all My house.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我要與他面對面說話，乃是明說，不用謎語，幷且他必見我的形像。你們毁謗我的僕人摩西，爲何不懼怕呢？” </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with him face to face, Even plainly, and not in dark sayings; And he sees the form of the Lord. Why then were you not afraid To speak against My servant Moses?”</a:t>
            </a:r>
          </a:p>
        </p:txBody>
      </p:sp>
    </p:spTree>
    <p:extLst>
      <p:ext uri="{BB962C8B-B14F-4D97-AF65-F5344CB8AC3E}">
        <p14:creationId xmlns:p14="http://schemas.microsoft.com/office/powerpoint/2010/main" val="27399262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12:1-16】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耶和華就向他們二人發怒而去。</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anger of the Lord was aroused against them, and He departed.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雲彩從會幕上挪開了。不料，米利暗長了大麻風，有雪那樣白。亞倫一看米利暗長了大麻風，</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 cloud departed from above the tabernacle, suddenly Miriam became leprous, as white as snow. Then Aaron turned toward Miriam, and there she was, a leper.</a:t>
            </a:r>
          </a:p>
        </p:txBody>
      </p:sp>
    </p:spTree>
    <p:extLst>
      <p:ext uri="{BB962C8B-B14F-4D97-AF65-F5344CB8AC3E}">
        <p14:creationId xmlns:p14="http://schemas.microsoft.com/office/powerpoint/2010/main" val="18245020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12:1-16】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就對摩西說：“我主啊，求你不要因我們愚昧犯罪，便將這罪加在我們身上。</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Aaron said to Moses, “Oh, my lord! Please do not lay this sin on us, in which we have done foolishly and in which we have sinned.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求你不要使她像那出母腹、肉已半爛的死胎。” </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Please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do not let her be as one dead, whose flesh is half consumed when he comes out of his mother’s womb!”</a:t>
            </a:r>
          </a:p>
        </p:txBody>
      </p:sp>
    </p:spTree>
    <p:extLst>
      <p:ext uri="{BB962C8B-B14F-4D97-AF65-F5344CB8AC3E}">
        <p14:creationId xmlns:p14="http://schemas.microsoft.com/office/powerpoint/2010/main" val="3451602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12:1-16】</a:t>
            </a:r>
          </a:p>
          <a:p>
            <a:pPr marL="0" indent="0" algn="just">
              <a:lnSpc>
                <a:spcPct val="133000"/>
              </a:lnSpc>
              <a:spcAft>
                <a:spcPts val="0"/>
              </a:spcAft>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于是摩西哀求耶和華說：“　神啊，求你醫治她！” </a:t>
            </a:r>
          </a:p>
          <a:p>
            <a:pPr marL="0" indent="0" algn="just">
              <a:lnSpc>
                <a:spcPct val="120000"/>
              </a:lnSpc>
              <a:spcAft>
                <a:spcPts val="0"/>
              </a:spcAft>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Moses cried out to the Lord, saying, “Please heal her, O God, I pray!”</a:t>
            </a:r>
          </a:p>
          <a:p>
            <a:pPr marL="0" indent="0" algn="just">
              <a:lnSpc>
                <a:spcPct val="133000"/>
              </a:lnSpc>
              <a:spcAft>
                <a:spcPts val="0"/>
              </a:spcAft>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耶和華對摩西說：“她父親若吐唾沫在她臉上，她豈不蒙羞七天嗎？現在要把她在營外關鎖七天，然後才可以領她進來。” </a:t>
            </a:r>
          </a:p>
          <a:p>
            <a:pPr marL="0" indent="0" algn="just">
              <a:lnSpc>
                <a:spcPct val="120000"/>
              </a:lnSpc>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Lord said to Moses, “If her father had but spit in her face, would she not be shamed seven days? Let her be shut out of the camp seven days, and afterward she may be received again.”</a:t>
            </a:r>
          </a:p>
        </p:txBody>
      </p:sp>
    </p:spTree>
    <p:extLst>
      <p:ext uri="{BB962C8B-B14F-4D97-AF65-F5344CB8AC3E}">
        <p14:creationId xmlns:p14="http://schemas.microsoft.com/office/powerpoint/2010/main" val="27537732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12:1-16】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于是米利暗關鎖在營外七天。百姓沒有行路，直等到把米利暗領進來。</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Miriam was shut out of the camp seven days, and the people did not journey till Miriam was brought in again.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以後百姓從哈洗錄起行，在巴蘭的曠野安營。</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afterward the people moved from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Hazeroth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camped in the Wilderness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Paran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0204072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亞倫和米利暗毁謗摩西（</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神爲此召他們三人到會幕（</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米利暗被神懲罰，得大麻瘋（</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10</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亞倫認罪，摩西祈求神醫治米利暗（</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11-13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米利暗被關鎖在營外七天（</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14-16</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8920</TotalTime>
  <Words>929</Words>
  <Application>Microsoft Office PowerPoint</Application>
  <PresentationFormat>全屏显示(4:3)</PresentationFormat>
  <Paragraphs>66</Paragraphs>
  <Slides>14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1080</cp:revision>
  <dcterms:created xsi:type="dcterms:W3CDTF">2014-02-25T17:54:08Z</dcterms:created>
  <dcterms:modified xsi:type="dcterms:W3CDTF">2020-10-23T21:10:37Z</dcterms:modified>
</cp:coreProperties>
</file>