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1956" r:id="rId2"/>
    <p:sldId id="2330" r:id="rId3"/>
    <p:sldId id="2331" r:id="rId4"/>
    <p:sldId id="2332" r:id="rId5"/>
    <p:sldId id="2333" r:id="rId6"/>
    <p:sldId id="2334" r:id="rId7"/>
    <p:sldId id="2335" r:id="rId8"/>
    <p:sldId id="2336" r:id="rId9"/>
    <p:sldId id="2337" r:id="rId10"/>
    <p:sldId id="2338" r:id="rId11"/>
    <p:sldId id="2339" r:id="rId12"/>
    <p:sldId id="2340" r:id="rId13"/>
    <p:sldId id="2341" r:id="rId14"/>
    <p:sldId id="2342" r:id="rId15"/>
    <p:sldId id="2343" r:id="rId16"/>
    <p:sldId id="2344" r:id="rId17"/>
    <p:sldId id="2345" r:id="rId18"/>
    <p:sldId id="2346" r:id="rId19"/>
    <p:sldId id="2347" r:id="rId20"/>
    <p:sldId id="2348" r:id="rId21"/>
    <p:sldId id="2349" r:id="rId22"/>
    <p:sldId id="2350" r:id="rId23"/>
    <p:sldId id="2351" r:id="rId24"/>
    <p:sldId id="2352" r:id="rId25"/>
    <p:sldId id="2171" r:id="rId26"/>
    <p:sldId id="2185" r:id="rId27"/>
    <p:sldId id="2327" r:id="rId28"/>
    <p:sldId id="2103" r:id="rId29"/>
    <p:sldId id="2353"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71" autoAdjust="0"/>
    <p:restoredTop sz="94660"/>
  </p:normalViewPr>
  <p:slideViewPr>
    <p:cSldViewPr>
      <p:cViewPr varScale="1">
        <p:scale>
          <a:sx n="56" d="100"/>
          <a:sy n="56" d="100"/>
        </p:scale>
        <p:origin x="-154" y="46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當下全會衆大聲喧嚷，那夜百姓都哭號。</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congregation lifted up their voices and cried, and the people wept that night.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以色列衆人向摩西、亞倫發怨言，全會衆對他們說：“巴不得我們早死在埃及地，或是死在這曠野。</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 children of Israel complained against Moses and Aaron, and the whole congregation said to them, “If only we had died in the land of Egypt! Or if only we had died in this wilderness!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求你照你的大慈愛赦免這百姓的罪孽，好像你從埃及到如今常赦免他們一樣。” </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Pardon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iniquity of this people, I pray, according to the greatness of Your mercy, just as You have forgiven this people, from Egypt even until now.”</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耶和華說：“我照著你的話赦免了他們。</a:t>
            </a:r>
          </a:p>
          <a:p>
            <a:pPr marL="0" indent="0" algn="just">
              <a:lnSpc>
                <a:spcPct val="10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“I have pardoned, according to your word;</a:t>
            </a:r>
          </a:p>
        </p:txBody>
      </p:sp>
    </p:spTree>
    <p:extLst>
      <p:ext uri="{BB962C8B-B14F-4D97-AF65-F5344CB8AC3E}">
        <p14:creationId xmlns:p14="http://schemas.microsoft.com/office/powerpoint/2010/main" val="15174146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然我指著我的永生起誓，遍地要被我的榮耀充滿。</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truly, as I live, all the earth shall be filled with the glory of the Lord—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這些人雖看見我的榮耀和我在埃及與曠野所行的神迹，仍然試探我這十次，不聽從我的話，</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these men who have seen My glory and the signs which I did in Egypt and in the wilderness, and have put Me to the test now these ten times, and have not heeded My voice,</a:t>
            </a:r>
          </a:p>
        </p:txBody>
      </p:sp>
    </p:spTree>
    <p:extLst>
      <p:ext uri="{BB962C8B-B14F-4D97-AF65-F5344CB8AC3E}">
        <p14:creationId xmlns:p14="http://schemas.microsoft.com/office/powerpoint/2010/main" val="2764149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他們斷不得看見我向他們的祖宗所起誓應許之地。凡藐視我的，一個也不得看見；</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certainly shall not see the land of which I swore to their fathers, nor shall any of those who rejected Me see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惟獨我的僕人迦勒，因他另有一個心志，專一跟從我，我就把他領進他所去過的那地；他的後裔也必得那地爲業。</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My servant Caleb, because he has a different spirit in him and has followed Me fully, I will bring into the land where he went, and his descendants shall inherit it.</a:t>
            </a:r>
          </a:p>
        </p:txBody>
      </p:sp>
    </p:spTree>
    <p:extLst>
      <p:ext uri="{BB962C8B-B14F-4D97-AF65-F5344CB8AC3E}">
        <p14:creationId xmlns:p14="http://schemas.microsoft.com/office/powerpoint/2010/main" val="35205846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亞瑪力人和迦南人住在谷中，明天你們要轉回，從紅海的路往曠野去。”</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Amalekites and the Canaanites dwell in the valley; tomorrow turn and move out into the wilderness by the Way of the Red Sea.”</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耶和華對摩西、亞倫說：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and Aaron, saying,</a:t>
            </a:r>
          </a:p>
        </p:txBody>
      </p:sp>
    </p:spTree>
    <p:extLst>
      <p:ext uri="{BB962C8B-B14F-4D97-AF65-F5344CB8AC3E}">
        <p14:creationId xmlns:p14="http://schemas.microsoft.com/office/powerpoint/2010/main" val="2353894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這惡會衆向我發怨言，我忍耐他們要到幾時呢？以色列人向我所發的怨言，我都聽見了。</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How long shall I bear with this evil congregation who complain against Me? I have heard the complaints which the children of Israel make against Me.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你們告訴他們，耶和華說：‘我指著我的永生起誓：我必要照你們達到我耳中的話待你們。</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Say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them, ‘As I live,’ says the Lord, ‘just as you have spoken in My hearing, so I will do to you:</a:t>
            </a:r>
          </a:p>
        </p:txBody>
      </p:sp>
    </p:spTree>
    <p:extLst>
      <p:ext uri="{BB962C8B-B14F-4D97-AF65-F5344CB8AC3E}">
        <p14:creationId xmlns:p14="http://schemas.microsoft.com/office/powerpoint/2010/main" val="1106750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你們的尸首必倒在這曠野，幷且你們中間凡被數點、從二十歲以外向我發怨言的，</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carcasses of you who have complained against Me shall fall in this wilderness, all of you who were numbered, according to your entire number, from twenty years old and above.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必不得進我起誓應許叫你們住的那地；惟有耶孚尼的兒子迦勒和嫩的兒子約書亞才能進去。</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Except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Caleb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Joshua the son of Nun, you shall by no means enter the land which I swore I would make you dwell in.</a:t>
            </a:r>
          </a:p>
        </p:txBody>
      </p:sp>
    </p:spTree>
    <p:extLst>
      <p:ext uri="{BB962C8B-B14F-4D97-AF65-F5344CB8AC3E}">
        <p14:creationId xmlns:p14="http://schemas.microsoft.com/office/powerpoint/2010/main" val="803174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但你們的婦人孩子，就是你們所說要被擄掠的，我必把他們領進去，他們就得知你們所厭弃的那地。</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little ones, whom you said would be victims, I will bring in, and they shall know the land which you have despised.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至于你們，你們的尸首必倒在這曠野。</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for you, your carcasses shall fall in this wilderness.</a:t>
            </a:r>
          </a:p>
        </p:txBody>
      </p:sp>
    </p:spTree>
    <p:extLst>
      <p:ext uri="{BB962C8B-B14F-4D97-AF65-F5344CB8AC3E}">
        <p14:creationId xmlns:p14="http://schemas.microsoft.com/office/powerpoint/2010/main" val="1038766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你們的兒女必在曠野飄流四十年，擔當你們淫行的罪，直到你們的尸首在曠野消滅。</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sons shall be shepherds in the wilderness forty years, and bear the brunt of your infidelity, until your carcasses are consumed in the wilderness.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按你們窺探那地的四十日，一年頂一日；你們要擔當罪孽四十年，就知道我與你們疏遠了。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number of the days in which you spied out the land, forty days, for each day you shall bear your guilt one year, namely forty years, and you shall know My rejection.</a:t>
            </a:r>
          </a:p>
        </p:txBody>
      </p:sp>
    </p:spTree>
    <p:extLst>
      <p:ext uri="{BB962C8B-B14F-4D97-AF65-F5344CB8AC3E}">
        <p14:creationId xmlns:p14="http://schemas.microsoft.com/office/powerpoint/2010/main" val="750130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我耶和華說過，我總要這樣待這一切聚集敵我的惡會衆，他們必在這曠野消滅，在這裏死亡。’”</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have spoken this. I will surely do so to all this evil congregation who are gathered together against Me. In this wilderness they shall be consumed, and there they shall die.’”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摩西所打發窺探那地的人回來，報那地的惡信，叫全會衆向摩西發怨言，</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men whom Moses sent to spy out the land, who returned and made all the congregation complain against him by bringing a bad report of the land,</a:t>
            </a:r>
          </a:p>
        </p:txBody>
      </p:sp>
    </p:spTree>
    <p:extLst>
      <p:ext uri="{BB962C8B-B14F-4D97-AF65-F5344CB8AC3E}">
        <p14:creationId xmlns:p14="http://schemas.microsoft.com/office/powerpoint/2010/main" val="23810727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這些報惡信的人都遭瘟疫，死在耶和華面前。</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those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very men who brought the evil report about the land, died by the plague before the Lord.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其中惟有嫩的兒子約書亞和耶孚尼的兒子迦勒仍然存活。</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Joshua the son of Nun and Caleb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remained alive, of the men who went to spy out the land.</a:t>
            </a:r>
          </a:p>
        </p:txBody>
      </p:sp>
    </p:spTree>
    <p:extLst>
      <p:ext uri="{BB962C8B-B14F-4D97-AF65-F5344CB8AC3E}">
        <p14:creationId xmlns:p14="http://schemas.microsoft.com/office/powerpoint/2010/main" val="1823113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耶和華爲什麽把我們領到那地，使我們倒在刀下呢？我們的妻子和孩子必被擄掠，我們回埃及去豈不好嗎？”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has the Lord brought us to this land to fall by the sword, that our wives and children should become victims? Would it not be better for us to return to Egypt?”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衆人彼此說：“我們不如立一個首領，回埃及去吧！”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to one another, “Let us select a leader and return to Egypt.”</a:t>
            </a:r>
          </a:p>
        </p:txBody>
      </p:sp>
    </p:spTree>
    <p:extLst>
      <p:ext uri="{BB962C8B-B14F-4D97-AF65-F5344CB8AC3E}">
        <p14:creationId xmlns:p14="http://schemas.microsoft.com/office/powerpoint/2010/main" val="34487514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摩西將這些話告訴以色列衆人，他們就甚悲哀。</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told these words to all the children of Israel, and the people mourned greatly.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清早起來上山頂去，說：“我們在這裏，我們有罪了，情願上耶和華所應許的地方去。”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rose early in the morning and went up to the top of the mountain, saying, “Here we are, and we will go up to the place which the Lord has promised, for we have sinned!”</a:t>
            </a:r>
          </a:p>
        </p:txBody>
      </p:sp>
    </p:spTree>
    <p:extLst>
      <p:ext uri="{BB962C8B-B14F-4D97-AF65-F5344CB8AC3E}">
        <p14:creationId xmlns:p14="http://schemas.microsoft.com/office/powerpoint/2010/main" val="2869501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摩西說：“你們爲何違背耶和華的命令呢？這事不能順利了。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“Now why do you transgress the command of the Lord? For this will not succeed.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不要上去，因爲耶和華不在你們中間，恐怕你們被仇敵殺敗了。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not go up, lest you be defeated by your enemies, for the Lord is not among you.</a:t>
            </a:r>
          </a:p>
        </p:txBody>
      </p:sp>
    </p:spTree>
    <p:extLst>
      <p:ext uri="{BB962C8B-B14F-4D97-AF65-F5344CB8AC3E}">
        <p14:creationId xmlns:p14="http://schemas.microsoft.com/office/powerpoint/2010/main" val="35933288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亞瑪力人和迦南人都在你們面前，你們必倒在刀下，因你們退回不跟從耶和華，所以他必不與你們同在。”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Amalekites and the Canaanites are there before you, and you shall fall by the sword; because you have turned away from the Lord, the Lord will not be with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他們却擅敢上山頂去，然而耶和華的約櫃和摩西沒有出營。</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presumed to go up to the mountaintop. Nevertheless, neither the ark of the covenant of the Lord nor Moses departed from the camp.</a:t>
            </a:r>
          </a:p>
        </p:txBody>
      </p:sp>
    </p:spTree>
    <p:extLst>
      <p:ext uri="{BB962C8B-B14F-4D97-AF65-F5344CB8AC3E}">
        <p14:creationId xmlns:p14="http://schemas.microsoft.com/office/powerpoint/2010/main" val="12339344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于是亞瑪力人和住在那山上的迦南人都下來擊打他們，把他們殺退了，直到何珥瑪。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Amalekites and the Canaanites who dwelt in that mountain came down and attacked them, and drove them back as far 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0757565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以色列民聽到惡探子的報告後，大聲喧嚷哭號，背叛神（</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摩西，亞倫，迦勒，約書亞，不能平息他們的鼓噪悖逆（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5-10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神要全部殺滅這些罪惡的以色列民（</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摩西在神面前爲他們禱告（</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13-19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0487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神向他們宣告，所有二十歲以上的民將倒斃在曠野，除了約書亞和迦勒（</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20-35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那些報惡信的探子們立刻都遭瘟疫死亡了（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36-39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那些擅自去到迦南的人，被迦南人擊殺（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40-45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以色列人的懼怕和無懼</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懼怕人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以色列人懼怕迦南人</a:t>
            </a:r>
          </a:p>
          <a:p>
            <a:pPr marL="457200" lvl="1" indent="0" algn="just">
              <a:lnSpc>
                <a:spcPct val="133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摩西亞倫向以色列人俯伏</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不懼怕神的僕人（不懼怕神）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摩西的愛</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愛以色列人（愛仇敵）</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愛神的榮耀（維護神的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名）</a:t>
            </a:r>
          </a:p>
        </p:txBody>
      </p:sp>
    </p:spTree>
    <p:extLst>
      <p:ext uri="{BB962C8B-B14F-4D97-AF65-F5344CB8AC3E}">
        <p14:creationId xmlns:p14="http://schemas.microsoft.com/office/powerpoint/2010/main" val="8495675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神的忍耐和公義</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神的忍耐</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神公義的審判臨到神的百姓</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神對不信的人的審判彰顯神的榮耀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神賞賜持守信心的人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神的赦免</a:t>
            </a: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以色列人太遲的悔改</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以色列人開始認罪，他們現在要去迦南（</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摩西拒絕他們的，禁止他們（</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41-43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這些以色列人仍然擅自進去迦南。</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亞瑪力人和迦南人把他們殺退（</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15502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摩西、亞倫就俯伏在以色列全會衆面前。</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and Aaron fell on their faces before all the assembly of the congregation of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窺探地的人中，嫩的兒子約書亞和耶孚尼的兒子迦勒，撕裂衣服，</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Joshua the son of Nun and Caleb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who were among those who had spied out the land, tore their clothes;</a:t>
            </a:r>
          </a:p>
        </p:txBody>
      </p:sp>
    </p:spTree>
    <p:extLst>
      <p:ext uri="{BB962C8B-B14F-4D97-AF65-F5344CB8AC3E}">
        <p14:creationId xmlns:p14="http://schemas.microsoft.com/office/powerpoint/2010/main" val="2886441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分享自己離</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開“舒適區”進入“困難區”的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經歷，分享自己的失去與收穫？</a:t>
            </a: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根據摩西亞倫向悖逆的以色列人俯伏的事件，分享自己對“通往地獄的道路，是由善意鋪就。</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road to hell is paved with good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intentions</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”這句話的理解？幷列舉聖經（和現實）中的例證。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對以色列全會衆說：“我們所窺探經過之地是極美之地。</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spoke to all the congregation of the children of Israel, saying: “The land we passed through to spy out is an exceedingly good land.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耶和華若喜悅我們，就必將我們領進那地，把地賜給我們，那地原是流奶與蜜之地。</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delights in us, then He will bring us into this land and give it to us, ‘a land which flows with milk and honey.’</a:t>
            </a:r>
          </a:p>
        </p:txBody>
      </p:sp>
    </p:spTree>
    <p:extLst>
      <p:ext uri="{BB962C8B-B14F-4D97-AF65-F5344CB8AC3E}">
        <p14:creationId xmlns:p14="http://schemas.microsoft.com/office/powerpoint/2010/main" val="19146620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但你們不可背叛耶和華，也不要怕那地的居民，因爲他們是我們的食物，幷且蔭庇他們的已經離開他們，有耶和華與我們同在，不要怕他們。” </a:t>
            </a:r>
          </a:p>
          <a:p>
            <a:pPr marL="0" indent="0" algn="just">
              <a:lnSpc>
                <a:spcPct val="120000"/>
              </a:lnSpc>
              <a:spcAft>
                <a:spcPts val="0"/>
              </a:spcAft>
              <a:buNone/>
            </a:pPr>
            <a:r>
              <a:rPr lang="en-US" altLang="zh-CN" sz="31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100" b="1" kern="100" dirty="0">
                <a:latin typeface="微软雅黑" panose="020B0503020204020204" pitchFamily="34" charset="-122"/>
                <a:ea typeface="微软雅黑" panose="020B0503020204020204" pitchFamily="34" charset="-122"/>
                <a:cs typeface="Calibri" panose="020F0502020204030204" pitchFamily="34" charset="0"/>
              </a:rPr>
              <a:t>do not rebel against the Lord, nor fear the people of the land, for they are our bread; their protection has departed from them, and the Lord is with us. Do not fear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但全會衆說：“拿石頭打死他們二人！”忽然，耶和華的榮光在會幕中向以色列衆人顯現。</a:t>
            </a:r>
          </a:p>
          <a:p>
            <a:pPr marL="0" indent="0" algn="just">
              <a:lnSpc>
                <a:spcPct val="120000"/>
              </a:lnSpc>
              <a:spcAft>
                <a:spcPts val="0"/>
              </a:spcAft>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all the congregation said to stone them with stones. Now the glory of the Lord appeared in the tabernacle of meeting before all the children of Israel.</a:t>
            </a:r>
          </a:p>
        </p:txBody>
      </p:sp>
    </p:spTree>
    <p:extLst>
      <p:ext uri="{BB962C8B-B14F-4D97-AF65-F5344CB8AC3E}">
        <p14:creationId xmlns:p14="http://schemas.microsoft.com/office/powerpoint/2010/main" val="320906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耶和華對摩西說：“這百姓藐視我要到幾時呢？我在他們中間行了這一切神迹，他們還不信我要到幾時呢？</a:t>
            </a:r>
          </a:p>
          <a:p>
            <a:pPr marL="0" indent="0" algn="just">
              <a:lnSpc>
                <a:spcPct val="120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the Lord said to Moses: “How long will these people reject Me? And how long will they not believe Me, with all the signs which I have performed among them?</a:t>
            </a:r>
          </a:p>
          <a:p>
            <a:pPr marL="0" indent="0" algn="just">
              <a:lnSpc>
                <a:spcPct val="133000"/>
              </a:lnSpc>
              <a:spcAft>
                <a:spcPts val="0"/>
              </a:spcAft>
              <a:buNone/>
            </a:pPr>
            <a:r>
              <a:rPr lang="en-US" altLang="zh-CN" sz="41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41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我要用瘟疫擊殺他們，使他們不得承受那地，叫你的後裔成爲大國，比他們强勝。” </a:t>
            </a:r>
          </a:p>
          <a:p>
            <a:pPr marL="0" indent="0" algn="just">
              <a:lnSpc>
                <a:spcPct val="120000"/>
              </a:lnSpc>
              <a:spcAft>
                <a:spcPts val="0"/>
              </a:spcAft>
              <a:buNone/>
            </a:pPr>
            <a:r>
              <a:rPr lang="en-US" altLang="zh-CN" sz="41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4100" b="1" kern="100" dirty="0">
                <a:latin typeface="微软雅黑" panose="020B0503020204020204" pitchFamily="34" charset="-122"/>
                <a:ea typeface="微软雅黑" panose="020B0503020204020204" pitchFamily="34" charset="-122"/>
                <a:cs typeface="Calibri" panose="020F0502020204030204" pitchFamily="34" charset="0"/>
              </a:rPr>
              <a:t>will strike them with the pestilence and disinherit them, and I will make of you a nation greater and mightier than they.”</a:t>
            </a:r>
          </a:p>
        </p:txBody>
      </p:sp>
    </p:spTree>
    <p:extLst>
      <p:ext uri="{BB962C8B-B14F-4D97-AF65-F5344CB8AC3E}">
        <p14:creationId xmlns:p14="http://schemas.microsoft.com/office/powerpoint/2010/main" val="1298754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摩西對耶和華說：“埃及人必聽見這事，因爲你曾施展大能，將這百姓從他們中間領上來。</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the Lord: “Then the Egyptians will hear it, for by Your might You brought these people up from among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埃及人要將這事傳給迦南地的居民，那民已經聽見你耶和華是在這百姓中間，因爲你面對面被人看見，有你的雲彩停在他們以上。你日間在雲柱中，夜間在火柱中，在他們前面行。</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will tell it to the inhabitants of this land. They have heard that You, Lord, are among these people; that You, Lord, are seen face to face and Your cloud stands above them, and You go before them in a pillar of cloud by day and in a pillar of fire by night.</a:t>
            </a:r>
          </a:p>
        </p:txBody>
      </p:sp>
    </p:spTree>
    <p:extLst>
      <p:ext uri="{BB962C8B-B14F-4D97-AF65-F5344CB8AC3E}">
        <p14:creationId xmlns:p14="http://schemas.microsoft.com/office/powerpoint/2010/main" val="2886521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如今你若把這百姓殺了，如殺一人，那些聽見你名聲的列邦必議論說：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 kill these people as one man, then the nations which have heard of Your fame will speak,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耶和華因爲不能把這百姓領進他向他們起誓應許之地，所以在曠野把他們殺了。</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Because the Lord was not able to bring this people to the land which He swore to give them, therefore He killed them in the wilderness.’</a:t>
            </a:r>
          </a:p>
        </p:txBody>
      </p:sp>
    </p:spTree>
    <p:extLst>
      <p:ext uri="{BB962C8B-B14F-4D97-AF65-F5344CB8AC3E}">
        <p14:creationId xmlns:p14="http://schemas.microsoft.com/office/powerpoint/2010/main" val="1564142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14:1-45】</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現在求主大顯能力，照你所說過的話說：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I pray, let the power of my Lord be great, just as You have spoken,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耶和華不輕易發怒，幷有豐盛的慈愛，赦免罪孽和過犯，萬不以有罪的爲無罪，必追討他的罪，自父及子，直到三四代。’ </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Lord is longsuffering and abundant in mercy, forgiving iniquity and transgression; but He by no means clears the guilty, visiting the iniquity of the fathers on the children to the third and fourth generation.’</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3021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10053</TotalTime>
  <Words>3039</Words>
  <Application>Microsoft Office PowerPoint</Application>
  <PresentationFormat>全屏显示(4:3)</PresentationFormat>
  <Paragraphs>146</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1096</cp:revision>
  <dcterms:created xsi:type="dcterms:W3CDTF">2014-02-25T17:54:08Z</dcterms:created>
  <dcterms:modified xsi:type="dcterms:W3CDTF">2020-11-06T17:11:49Z</dcterms:modified>
</cp:coreProperties>
</file>