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84" r:id="rId1"/>
  </p:sldMasterIdLst>
  <p:notesMasterIdLst>
    <p:notesMasterId r:id="rId21"/>
  </p:notesMasterIdLst>
  <p:handoutMasterIdLst>
    <p:handoutMasterId r:id="rId22"/>
  </p:handoutMasterIdLst>
  <p:sldIdLst>
    <p:sldId id="1956" r:id="rId2"/>
    <p:sldId id="2396" r:id="rId3"/>
    <p:sldId id="2397" r:id="rId4"/>
    <p:sldId id="2398" r:id="rId5"/>
    <p:sldId id="2399" r:id="rId6"/>
    <p:sldId id="2400" r:id="rId7"/>
    <p:sldId id="2401" r:id="rId8"/>
    <p:sldId id="2402" r:id="rId9"/>
    <p:sldId id="2403" r:id="rId10"/>
    <p:sldId id="2404" r:id="rId11"/>
    <p:sldId id="2405" r:id="rId12"/>
    <p:sldId id="2406" r:id="rId13"/>
    <p:sldId id="2407" r:id="rId14"/>
    <p:sldId id="2408" r:id="rId15"/>
    <p:sldId id="2409" r:id="rId16"/>
    <p:sldId id="2410" r:id="rId17"/>
    <p:sldId id="2352" r:id="rId18"/>
    <p:sldId id="2171" r:id="rId19"/>
    <p:sldId id="1098" r:id="rId20"/>
  </p:sldIdLst>
  <p:sldSz cx="9144000" cy="6858000" type="screen4x3"/>
  <p:notesSz cx="6858000" cy="9144000"/>
  <p:defaultTextStyle>
    <a:defPPr>
      <a:defRPr lang="zh-CN"/>
    </a:defPPr>
    <a:lvl1pPr algn="l" rtl="0" fontAlgn="base">
      <a:spcBef>
        <a:spcPct val="0"/>
      </a:spcBef>
      <a:spcAft>
        <a:spcPct val="0"/>
      </a:spcAft>
      <a:defRPr kern="1200">
        <a:solidFill>
          <a:schemeClr val="tx1"/>
        </a:solidFill>
        <a:latin typeface="Arial" charset="0"/>
        <a:ea typeface="宋体" charset="-122"/>
        <a:cs typeface="+mn-cs"/>
      </a:defRPr>
    </a:lvl1pPr>
    <a:lvl2pPr marL="457200" algn="l" rtl="0" fontAlgn="base">
      <a:spcBef>
        <a:spcPct val="0"/>
      </a:spcBef>
      <a:spcAft>
        <a:spcPct val="0"/>
      </a:spcAft>
      <a:defRPr kern="1200">
        <a:solidFill>
          <a:schemeClr val="tx1"/>
        </a:solidFill>
        <a:latin typeface="Arial" charset="0"/>
        <a:ea typeface="宋体" charset="-122"/>
        <a:cs typeface="+mn-cs"/>
      </a:defRPr>
    </a:lvl2pPr>
    <a:lvl3pPr marL="914400" algn="l" rtl="0" fontAlgn="base">
      <a:spcBef>
        <a:spcPct val="0"/>
      </a:spcBef>
      <a:spcAft>
        <a:spcPct val="0"/>
      </a:spcAft>
      <a:defRPr kern="1200">
        <a:solidFill>
          <a:schemeClr val="tx1"/>
        </a:solidFill>
        <a:latin typeface="Arial" charset="0"/>
        <a:ea typeface="宋体" charset="-122"/>
        <a:cs typeface="+mn-cs"/>
      </a:defRPr>
    </a:lvl3pPr>
    <a:lvl4pPr marL="1371600" algn="l" rtl="0" fontAlgn="base">
      <a:spcBef>
        <a:spcPct val="0"/>
      </a:spcBef>
      <a:spcAft>
        <a:spcPct val="0"/>
      </a:spcAft>
      <a:defRPr kern="1200">
        <a:solidFill>
          <a:schemeClr val="tx1"/>
        </a:solidFill>
        <a:latin typeface="Arial" charset="0"/>
        <a:ea typeface="宋体" charset="-122"/>
        <a:cs typeface="+mn-cs"/>
      </a:defRPr>
    </a:lvl4pPr>
    <a:lvl5pPr marL="1828800" algn="l" rtl="0" fontAlgn="base">
      <a:spcBef>
        <a:spcPct val="0"/>
      </a:spcBef>
      <a:spcAft>
        <a:spcPct val="0"/>
      </a:spcAft>
      <a:defRPr kern="1200">
        <a:solidFill>
          <a:schemeClr val="tx1"/>
        </a:solidFill>
        <a:latin typeface="Arial" charset="0"/>
        <a:ea typeface="宋体" charset="-122"/>
        <a:cs typeface="+mn-cs"/>
      </a:defRPr>
    </a:lvl5pPr>
    <a:lvl6pPr marL="2286000" algn="l" defTabSz="914400" rtl="0" eaLnBrk="1" latinLnBrk="0" hangingPunct="1">
      <a:defRPr kern="1200">
        <a:solidFill>
          <a:schemeClr val="tx1"/>
        </a:solidFill>
        <a:latin typeface="Arial" charset="0"/>
        <a:ea typeface="宋体" charset="-122"/>
        <a:cs typeface="+mn-cs"/>
      </a:defRPr>
    </a:lvl6pPr>
    <a:lvl7pPr marL="2743200" algn="l" defTabSz="914400" rtl="0" eaLnBrk="1" latinLnBrk="0" hangingPunct="1">
      <a:defRPr kern="1200">
        <a:solidFill>
          <a:schemeClr val="tx1"/>
        </a:solidFill>
        <a:latin typeface="Arial" charset="0"/>
        <a:ea typeface="宋体" charset="-122"/>
        <a:cs typeface="+mn-cs"/>
      </a:defRPr>
    </a:lvl7pPr>
    <a:lvl8pPr marL="3200400" algn="l" defTabSz="914400" rtl="0" eaLnBrk="1" latinLnBrk="0" hangingPunct="1">
      <a:defRPr kern="1200">
        <a:solidFill>
          <a:schemeClr val="tx1"/>
        </a:solidFill>
        <a:latin typeface="Arial" charset="0"/>
        <a:ea typeface="宋体" charset="-122"/>
        <a:cs typeface="+mn-cs"/>
      </a:defRPr>
    </a:lvl8pPr>
    <a:lvl9pPr marL="3657600" algn="l" defTabSz="914400" rtl="0" eaLnBrk="1" latinLnBrk="0" hangingPunct="1">
      <a:defRPr kern="1200">
        <a:solidFill>
          <a:schemeClr val="tx1"/>
        </a:solidFill>
        <a:latin typeface="Arial" charset="0"/>
        <a:ea typeface="宋体" charset="-122"/>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36445" autoAdjust="0"/>
    <p:restoredTop sz="94660"/>
  </p:normalViewPr>
  <p:slideViewPr>
    <p:cSldViewPr>
      <p:cViewPr varScale="1">
        <p:scale>
          <a:sx n="52" d="100"/>
          <a:sy n="52" d="100"/>
        </p:scale>
        <p:origin x="96" y="93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45FF88A4-DA15-44AE-9ACB-2C0F00349ACB}" type="datetimeFigureOut">
              <a:rPr lang="zh-CN" altLang="en-US"/>
              <a:pPr>
                <a:defRPr/>
              </a:pPr>
              <a:t>2020/12/11</a:t>
            </a:fld>
            <a:endParaRPr lang="zh-CN" altLang="en-US" dirty="0"/>
          </a:p>
        </p:txBody>
      </p:sp>
      <p:sp>
        <p:nvSpPr>
          <p:cNvPr id="4" name="页脚占位符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5" name="灯片编号占位符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DFEFF22-6FBB-4B82-B223-80991887E2F0}" type="slidenum">
              <a:rPr lang="zh-CN" altLang="en-US"/>
              <a:pPr>
                <a:defRPr/>
              </a:pPr>
              <a:t>‹#›</a:t>
            </a:fld>
            <a:endParaRPr lang="zh-CN" altLang="en-US" dirty="0"/>
          </a:p>
        </p:txBody>
      </p:sp>
    </p:spTree>
    <p:extLst>
      <p:ext uri="{BB962C8B-B14F-4D97-AF65-F5344CB8AC3E}">
        <p14:creationId xmlns:p14="http://schemas.microsoft.com/office/powerpoint/2010/main" val="162834960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D825422E-ADD0-4F91-A41D-C1A34FECA782}" type="datetimeFigureOut">
              <a:rPr lang="zh-CN" altLang="en-US"/>
              <a:pPr>
                <a:defRPr/>
              </a:pPr>
              <a:t>2020/12/11</a:t>
            </a:fld>
            <a:endParaRPr lang="zh-CN" altLang="en-US" dirty="0"/>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zh-CN" altLang="en-US" noProof="0"/>
          </a:p>
        </p:txBody>
      </p:sp>
      <p:sp>
        <p:nvSpPr>
          <p:cNvPr id="5" name="备注占位符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zh-TW" altLang="en-US" smtClean="0"/>
              <a:t>按一下此處編輯母版文本樣式</a:t>
            </a:r>
            <a:endParaRPr lang="zh-CN" altLang="en-US" smtClean="0"/>
          </a:p>
          <a:p>
            <a:pPr lvl="1"/>
            <a:r>
              <a:rPr lang="zh-CN" altLang="en-US" smtClean="0"/>
              <a:t>第二級</a:t>
            </a:r>
          </a:p>
          <a:p>
            <a:pPr lvl="2"/>
            <a:r>
              <a:rPr lang="zh-CN" altLang="en-US" smtClean="0"/>
              <a:t>第三級</a:t>
            </a:r>
          </a:p>
          <a:p>
            <a:pPr lvl="3"/>
            <a:r>
              <a:rPr lang="zh-CN" altLang="en-US" smtClean="0"/>
              <a:t>第四級</a:t>
            </a:r>
          </a:p>
          <a:p>
            <a:pPr lvl="4"/>
            <a:r>
              <a:rPr lang="zh-CN" altLang="en-US" smtClean="0"/>
              <a:t>第五級</a:t>
            </a:r>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FB4920C-7358-4336-83CC-4FE3C101A02B}" type="slidenum">
              <a:rPr lang="zh-CN" altLang="en-US"/>
              <a:pPr>
                <a:defRPr/>
              </a:pPr>
              <a:t>‹#›</a:t>
            </a:fld>
            <a:endParaRPr lang="zh-CN" altLang="en-US" dirty="0"/>
          </a:p>
        </p:txBody>
      </p:sp>
    </p:spTree>
    <p:extLst>
      <p:ext uri="{BB962C8B-B14F-4D97-AF65-F5344CB8AC3E}">
        <p14:creationId xmlns:p14="http://schemas.microsoft.com/office/powerpoint/2010/main" val="113808568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smtClean="0"/>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en-US" dirty="0"/>
          </a:p>
        </p:txBody>
      </p:sp>
      <p:sp>
        <p:nvSpPr>
          <p:cNvPr id="4" name="Date Placeholder 3"/>
          <p:cNvSpPr>
            <a:spLocks noGrp="1"/>
          </p:cNvSpPr>
          <p:nvPr>
            <p:ph type="dt" sz="half" idx="10"/>
          </p:nvPr>
        </p:nvSpPr>
        <p:spPr/>
        <p:txBody>
          <a:bodyPr/>
          <a:lstStyle/>
          <a:p>
            <a:pPr>
              <a:defRPr/>
            </a:pPr>
            <a:fld id="{7139B5F6-6126-490E-A5EC-A0B9504010A5}" type="datetimeFigureOut">
              <a:rPr lang="zh-CN" altLang="en-US" smtClean="0"/>
              <a:pPr>
                <a:defRPr/>
              </a:pPr>
              <a:t>2020/12/11</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9B65023B-6A3C-4EA3-AE66-5A6D6590E647}" type="slidenum">
              <a:rPr lang="zh-CN" altLang="en-US" smtClean="0"/>
              <a:pPr>
                <a:defRPr/>
              </a:pPr>
              <a:t>‹#›</a:t>
            </a:fld>
            <a:endParaRPr lang="zh-CN" altLang="en-US" dirty="0"/>
          </a:p>
        </p:txBody>
      </p:sp>
    </p:spTree>
    <p:extLst>
      <p:ext uri="{BB962C8B-B14F-4D97-AF65-F5344CB8AC3E}">
        <p14:creationId xmlns:p14="http://schemas.microsoft.com/office/powerpoint/2010/main" val="1154132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4090D6E-9A13-4644-A4C1-22BE64C39E05}" type="datetimeFigureOut">
              <a:rPr lang="zh-CN" altLang="en-US" smtClean="0"/>
              <a:pPr>
                <a:defRPr/>
              </a:pPr>
              <a:t>2020/12/11</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28684164-7E1A-40D4-8814-0A5BCF4E4CD3}" type="slidenum">
              <a:rPr lang="zh-CN" altLang="en-US" smtClean="0"/>
              <a:pPr>
                <a:defRPr/>
              </a:pPr>
              <a:t>‹#›</a:t>
            </a:fld>
            <a:endParaRPr lang="zh-CN" altLang="en-US" dirty="0"/>
          </a:p>
        </p:txBody>
      </p:sp>
    </p:spTree>
    <p:extLst>
      <p:ext uri="{BB962C8B-B14F-4D97-AF65-F5344CB8AC3E}">
        <p14:creationId xmlns:p14="http://schemas.microsoft.com/office/powerpoint/2010/main" val="41484227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DC8889E9-B0E2-4B6A-A1AD-98D2F671A2DE}" type="datetimeFigureOut">
              <a:rPr lang="zh-CN" altLang="en-US" smtClean="0"/>
              <a:pPr>
                <a:defRPr/>
              </a:pPr>
              <a:t>2020/12/11</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37211284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0E26566-709C-466C-A58E-888040DB09C0}" type="datetimeFigureOut">
              <a:rPr lang="zh-CN" altLang="en-US" smtClean="0"/>
              <a:pPr>
                <a:defRPr/>
              </a:pPr>
              <a:t>2020/12/11</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656D1800-9FCF-4317-920B-EE4D25C28943}" type="slidenum">
              <a:rPr lang="zh-CN" altLang="en-US" smtClean="0"/>
              <a:pPr>
                <a:defRPr/>
              </a:pPr>
              <a:t>‹#›</a:t>
            </a:fld>
            <a:endParaRPr lang="zh-CN" altLang="en-US" dirty="0"/>
          </a:p>
        </p:txBody>
      </p:sp>
    </p:spTree>
    <p:extLst>
      <p:ext uri="{BB962C8B-B14F-4D97-AF65-F5344CB8AC3E}">
        <p14:creationId xmlns:p14="http://schemas.microsoft.com/office/powerpoint/2010/main" val="20503427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p>
        </p:txBody>
      </p:sp>
      <p:sp>
        <p:nvSpPr>
          <p:cNvPr id="4" name="Date Placeholder 3"/>
          <p:cNvSpPr>
            <a:spLocks noGrp="1"/>
          </p:cNvSpPr>
          <p:nvPr>
            <p:ph type="dt" sz="half" idx="10"/>
          </p:nvPr>
        </p:nvSpPr>
        <p:spPr/>
        <p:txBody>
          <a:bodyPr/>
          <a:lstStyle/>
          <a:p>
            <a:pPr>
              <a:defRPr/>
            </a:pPr>
            <a:fld id="{086BCFBF-7E71-447B-87B1-D232EB2FAD6B}" type="datetimeFigureOut">
              <a:rPr lang="zh-CN" altLang="en-US" smtClean="0"/>
              <a:pPr>
                <a:defRPr/>
              </a:pPr>
              <a:t>2020/12/11</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7EEC1C10-A0E9-48D0-8E46-CD6986F599C9}" type="slidenum">
              <a:rPr lang="zh-CN" altLang="en-US" smtClean="0"/>
              <a:pPr>
                <a:defRPr/>
              </a:pPr>
              <a:t>‹#›</a:t>
            </a:fld>
            <a:endParaRPr lang="zh-CN" altLang="en-US" dirty="0"/>
          </a:p>
        </p:txBody>
      </p:sp>
    </p:spTree>
    <p:extLst>
      <p:ext uri="{BB962C8B-B14F-4D97-AF65-F5344CB8AC3E}">
        <p14:creationId xmlns:p14="http://schemas.microsoft.com/office/powerpoint/2010/main" val="30542545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Date Placeholder 4"/>
          <p:cNvSpPr>
            <a:spLocks noGrp="1"/>
          </p:cNvSpPr>
          <p:nvPr>
            <p:ph type="dt" sz="half" idx="10"/>
          </p:nvPr>
        </p:nvSpPr>
        <p:spPr/>
        <p:txBody>
          <a:bodyPr/>
          <a:lstStyle/>
          <a:p>
            <a:pPr>
              <a:defRPr/>
            </a:pPr>
            <a:fld id="{C4DFE745-25E9-41AF-92A2-C5E6FFDD60E1}" type="datetimeFigureOut">
              <a:rPr lang="zh-CN" altLang="en-US" smtClean="0"/>
              <a:pPr>
                <a:defRPr/>
              </a:pPr>
              <a:t>2020/12/11</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13E18E86-74EB-473B-91FB-AE4B23832EE1}" type="slidenum">
              <a:rPr lang="zh-CN" altLang="en-US" smtClean="0"/>
              <a:pPr>
                <a:defRPr/>
              </a:pPr>
              <a:t>‹#›</a:t>
            </a:fld>
            <a:endParaRPr lang="zh-CN" altLang="en-US" dirty="0"/>
          </a:p>
        </p:txBody>
      </p:sp>
    </p:spTree>
    <p:extLst>
      <p:ext uri="{BB962C8B-B14F-4D97-AF65-F5344CB8AC3E}">
        <p14:creationId xmlns:p14="http://schemas.microsoft.com/office/powerpoint/2010/main" val="21843648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7" name="Date Placeholder 6"/>
          <p:cNvSpPr>
            <a:spLocks noGrp="1"/>
          </p:cNvSpPr>
          <p:nvPr>
            <p:ph type="dt" sz="half" idx="10"/>
          </p:nvPr>
        </p:nvSpPr>
        <p:spPr/>
        <p:txBody>
          <a:bodyPr/>
          <a:lstStyle/>
          <a:p>
            <a:pPr>
              <a:defRPr/>
            </a:pPr>
            <a:fld id="{7AA40F68-E40F-4345-9A9A-3DD81DE60C73}" type="datetimeFigureOut">
              <a:rPr lang="zh-CN" altLang="en-US" smtClean="0"/>
              <a:pPr>
                <a:defRPr/>
              </a:pPr>
              <a:t>2020/12/11</a:t>
            </a:fld>
            <a:endParaRPr lang="zh-CN" altLang="en-US" dirty="0"/>
          </a:p>
        </p:txBody>
      </p:sp>
      <p:sp>
        <p:nvSpPr>
          <p:cNvPr id="8" name="Footer Placeholder 7"/>
          <p:cNvSpPr>
            <a:spLocks noGrp="1"/>
          </p:cNvSpPr>
          <p:nvPr>
            <p:ph type="ftr" sz="quarter" idx="11"/>
          </p:nvPr>
        </p:nvSpPr>
        <p:spPr/>
        <p:txBody>
          <a:bodyPr/>
          <a:lstStyle/>
          <a:p>
            <a:pPr>
              <a:defRPr/>
            </a:pPr>
            <a:endParaRPr lang="zh-CN" altLang="en-US"/>
          </a:p>
        </p:txBody>
      </p:sp>
      <p:sp>
        <p:nvSpPr>
          <p:cNvPr id="9" name="Slide Number Placeholder 8"/>
          <p:cNvSpPr>
            <a:spLocks noGrp="1"/>
          </p:cNvSpPr>
          <p:nvPr>
            <p:ph type="sldNum" sz="quarter" idx="12"/>
          </p:nvPr>
        </p:nvSpPr>
        <p:spPr/>
        <p:txBody>
          <a:bodyPr/>
          <a:lstStyle/>
          <a:p>
            <a:pPr>
              <a:defRPr/>
            </a:pPr>
            <a:fld id="{06416818-4404-48B1-B5E7-E8B275A34C49}" type="slidenum">
              <a:rPr lang="zh-CN" altLang="en-US" smtClean="0"/>
              <a:pPr>
                <a:defRPr/>
              </a:pPr>
              <a:t>‹#›</a:t>
            </a:fld>
            <a:endParaRPr lang="zh-CN" altLang="en-US" dirty="0"/>
          </a:p>
        </p:txBody>
      </p:sp>
    </p:spTree>
    <p:extLst>
      <p:ext uri="{BB962C8B-B14F-4D97-AF65-F5344CB8AC3E}">
        <p14:creationId xmlns:p14="http://schemas.microsoft.com/office/powerpoint/2010/main" val="23163434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Date Placeholder 2"/>
          <p:cNvSpPr>
            <a:spLocks noGrp="1"/>
          </p:cNvSpPr>
          <p:nvPr>
            <p:ph type="dt" sz="half" idx="10"/>
          </p:nvPr>
        </p:nvSpPr>
        <p:spPr/>
        <p:txBody>
          <a:bodyPr/>
          <a:lstStyle/>
          <a:p>
            <a:pPr>
              <a:defRPr/>
            </a:pPr>
            <a:fld id="{4A8EBF2B-C289-4CAE-9C5A-9C852E19519D}" type="datetimeFigureOut">
              <a:rPr lang="zh-CN" altLang="en-US" smtClean="0"/>
              <a:pPr>
                <a:defRPr/>
              </a:pPr>
              <a:t>2020/12/11</a:t>
            </a:fld>
            <a:endParaRPr lang="zh-CN" altLang="en-US" dirty="0"/>
          </a:p>
        </p:txBody>
      </p:sp>
      <p:sp>
        <p:nvSpPr>
          <p:cNvPr id="4" name="Footer Placeholder 3"/>
          <p:cNvSpPr>
            <a:spLocks noGrp="1"/>
          </p:cNvSpPr>
          <p:nvPr>
            <p:ph type="ftr" sz="quarter" idx="11"/>
          </p:nvPr>
        </p:nvSpPr>
        <p:spPr/>
        <p:txBody>
          <a:bodyPr/>
          <a:lstStyle/>
          <a:p>
            <a:pPr>
              <a:defRPr/>
            </a:pPr>
            <a:endParaRPr lang="zh-CN" altLang="en-US"/>
          </a:p>
        </p:txBody>
      </p:sp>
      <p:sp>
        <p:nvSpPr>
          <p:cNvPr id="5" name="Slide Number Placeholder 4"/>
          <p:cNvSpPr>
            <a:spLocks noGrp="1"/>
          </p:cNvSpPr>
          <p:nvPr>
            <p:ph type="sldNum" sz="quarter" idx="12"/>
          </p:nvPr>
        </p:nvSpPr>
        <p:spPr/>
        <p:txBody>
          <a:bodyPr/>
          <a:lstStyle/>
          <a:p>
            <a:pPr>
              <a:defRPr/>
            </a:pPr>
            <a:fld id="{66CA6B60-DC72-4131-94D4-FD3CAE94C680}" type="slidenum">
              <a:rPr lang="zh-CN" altLang="en-US" smtClean="0"/>
              <a:pPr>
                <a:defRPr/>
              </a:pPr>
              <a:t>‹#›</a:t>
            </a:fld>
            <a:endParaRPr lang="zh-CN" altLang="en-US" dirty="0"/>
          </a:p>
        </p:txBody>
      </p:sp>
    </p:spTree>
    <p:extLst>
      <p:ext uri="{BB962C8B-B14F-4D97-AF65-F5344CB8AC3E}">
        <p14:creationId xmlns:p14="http://schemas.microsoft.com/office/powerpoint/2010/main" val="4719246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10755167-7E1B-4E1E-BC04-503C5BF8BA2C}" type="datetimeFigureOut">
              <a:rPr lang="zh-CN" altLang="en-US" smtClean="0"/>
              <a:pPr>
                <a:defRPr/>
              </a:pPr>
              <a:t>2020/12/11</a:t>
            </a:fld>
            <a:endParaRPr lang="zh-CN" altLang="en-US" dirty="0"/>
          </a:p>
        </p:txBody>
      </p:sp>
      <p:sp>
        <p:nvSpPr>
          <p:cNvPr id="3" name="Footer Placeholder 2"/>
          <p:cNvSpPr>
            <a:spLocks noGrp="1"/>
          </p:cNvSpPr>
          <p:nvPr>
            <p:ph type="ftr" sz="quarter" idx="11"/>
          </p:nvPr>
        </p:nvSpPr>
        <p:spPr/>
        <p:txBody>
          <a:bodyPr/>
          <a:lstStyle/>
          <a:p>
            <a:pPr>
              <a:defRPr/>
            </a:pPr>
            <a:endParaRPr lang="zh-CN" altLang="en-US"/>
          </a:p>
        </p:txBody>
      </p:sp>
      <p:sp>
        <p:nvSpPr>
          <p:cNvPr id="4" name="Slide Number Placeholder 3"/>
          <p:cNvSpPr>
            <a:spLocks noGrp="1"/>
          </p:cNvSpPr>
          <p:nvPr>
            <p:ph type="sldNum" sz="quarter" idx="12"/>
          </p:nvPr>
        </p:nvSpPr>
        <p:spPr/>
        <p:txBody>
          <a:bodyPr/>
          <a:lstStyle/>
          <a:p>
            <a:pPr>
              <a:defRPr/>
            </a:pPr>
            <a:fld id="{DDA7F80B-CD6D-4911-8D5B-0E6E070FBD9E}" type="slidenum">
              <a:rPr lang="zh-CN" altLang="en-US" smtClean="0"/>
              <a:pPr>
                <a:defRPr/>
              </a:pPr>
              <a:t>‹#›</a:t>
            </a:fld>
            <a:endParaRPr lang="zh-CN" altLang="en-US" dirty="0"/>
          </a:p>
        </p:txBody>
      </p:sp>
    </p:spTree>
    <p:extLst>
      <p:ext uri="{BB962C8B-B14F-4D97-AF65-F5344CB8AC3E}">
        <p14:creationId xmlns:p14="http://schemas.microsoft.com/office/powerpoint/2010/main" val="9778986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A3417081-F110-4DC0-8744-20C5B5A16697}" type="datetimeFigureOut">
              <a:rPr lang="zh-CN" altLang="en-US" smtClean="0"/>
              <a:pPr>
                <a:defRPr/>
              </a:pPr>
              <a:t>2020/12/11</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84D4A510-9858-4138-9E0E-74180DAEC5EC}" type="slidenum">
              <a:rPr lang="zh-CN" altLang="en-US" smtClean="0"/>
              <a:pPr>
                <a:defRPr/>
              </a:pPr>
              <a:t>‹#›</a:t>
            </a:fld>
            <a:endParaRPr lang="zh-CN" altLang="en-US" dirty="0"/>
          </a:p>
        </p:txBody>
      </p:sp>
    </p:spTree>
    <p:extLst>
      <p:ext uri="{BB962C8B-B14F-4D97-AF65-F5344CB8AC3E}">
        <p14:creationId xmlns:p14="http://schemas.microsoft.com/office/powerpoint/2010/main" val="18360934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smtClean="0"/>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F5439424-2F4D-4107-8821-7DAB63618D84}" type="datetimeFigureOut">
              <a:rPr lang="zh-CN" altLang="en-US" smtClean="0"/>
              <a:pPr>
                <a:defRPr/>
              </a:pPr>
              <a:t>2020/12/11</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01BA6713-7E43-4DA7-88F4-4DB161994D6B}" type="slidenum">
              <a:rPr lang="zh-CN" altLang="en-US" smtClean="0"/>
              <a:pPr>
                <a:defRPr/>
              </a:pPr>
              <a:t>‹#›</a:t>
            </a:fld>
            <a:endParaRPr lang="zh-CN" altLang="en-US" dirty="0"/>
          </a:p>
        </p:txBody>
      </p:sp>
    </p:spTree>
    <p:extLst>
      <p:ext uri="{BB962C8B-B14F-4D97-AF65-F5344CB8AC3E}">
        <p14:creationId xmlns:p14="http://schemas.microsoft.com/office/powerpoint/2010/main" val="35317488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5">
                <a:lumMod val="50000"/>
              </a:schemeClr>
            </a:gs>
            <a:gs pos="48000">
              <a:schemeClr val="accent5">
                <a:lumMod val="50000"/>
              </a:schemeClr>
            </a:gs>
            <a:gs pos="69000">
              <a:schemeClr val="accent5">
                <a:lumMod val="50000"/>
              </a:schemeClr>
            </a:gs>
            <a:gs pos="97000">
              <a:schemeClr val="accent5">
                <a:lumMod val="50000"/>
              </a:schemeClr>
            </a:gs>
          </a:gsLst>
          <a:lin ang="27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DC8889E9-B0E2-4B6A-A1AD-98D2F671A2DE}" type="datetimeFigureOut">
              <a:rPr lang="zh-CN" altLang="en-US" smtClean="0"/>
              <a:pPr>
                <a:defRPr/>
              </a:pPr>
              <a:t>2020/12/11</a:t>
            </a:fld>
            <a:endParaRPr lang="zh-CN" altLang="en-US"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1688335863"/>
      </p:ext>
    </p:extLst>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fontScale="70000" lnSpcReduction="20000"/>
          </a:bodyPr>
          <a:lstStyle/>
          <a:p>
            <a:pPr marL="0" indent="0" algn="just">
              <a:lnSpc>
                <a:spcPct val="133000"/>
              </a:lnSpc>
              <a:spcAft>
                <a:spcPts val="0"/>
              </a:spcAft>
              <a:buNone/>
            </a:pP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18:1-32】</a:t>
            </a:r>
          </a:p>
          <a:p>
            <a:pPr marL="0" indent="0" algn="just">
              <a:lnSpc>
                <a:spcPct val="133000"/>
              </a:lnSpc>
              <a:spcAft>
                <a:spcPts val="0"/>
              </a:spcAft>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 </a:t>
            </a:r>
            <a:r>
              <a:rPr lang="zh-CN" altLang="en-US"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耶和華對亞倫說：“你和你的兒子，幷你本族的人，要一同擔當干犯聖所的罪孽；你和你的兒子，也要一同擔當干犯祭司職任的罪孽。</a:t>
            </a:r>
            <a:endParaRPr lang="en-US" altLang="zh-CN"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the Lord said to Aaron: “You and your sons and your father’s house with you shall bear the iniquity related to the sanctuary, and you and your sons with you shall bear the iniquity associated with your priesthood.</a:t>
            </a:r>
          </a:p>
          <a:p>
            <a:pPr marL="0" indent="0" algn="just">
              <a:lnSpc>
                <a:spcPct val="133000"/>
              </a:lnSpc>
              <a:spcAft>
                <a:spcPts val="0"/>
              </a:spcAft>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 </a:t>
            </a:r>
            <a:r>
              <a:rPr lang="zh-CN" altLang="en-US"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你要帶你弟兄利未人，就是你祖宗支派的人前來，使他們與你聯合，服侍你，只是你和你的兒子，要一同在法櫃的帳幕前供職。</a:t>
            </a:r>
            <a:endParaRPr lang="en-US" altLang="zh-CN"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Also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bring with you your brethren of the tribe of Levi, the tribe of your father, that they may be joined with you and serve you while you and your sons are with you before the tabernacle of witness.</a:t>
            </a:r>
          </a:p>
        </p:txBody>
      </p:sp>
    </p:spTree>
    <p:extLst>
      <p:ext uri="{BB962C8B-B14F-4D97-AF65-F5344CB8AC3E}">
        <p14:creationId xmlns:p14="http://schemas.microsoft.com/office/powerpoint/2010/main" val="192686675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fontScale="77500" lnSpcReduction="20000"/>
          </a:bodyPr>
          <a:lstStyle/>
          <a:p>
            <a:pPr marL="0" indent="0" algn="just">
              <a:lnSpc>
                <a:spcPct val="133000"/>
              </a:lnSpc>
              <a:spcAft>
                <a:spcPts val="0"/>
              </a:spcAft>
              <a:buNone/>
            </a:pP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18:1-32】</a:t>
            </a:r>
          </a:p>
          <a:p>
            <a:pPr marL="0" indent="0" algn="just">
              <a:lnSpc>
                <a:spcPct val="133000"/>
              </a:lnSpc>
              <a:spcAft>
                <a:spcPts val="0"/>
              </a:spcAft>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20 </a:t>
            </a:r>
            <a:r>
              <a:rPr lang="zh-CN" altLang="en-US"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耶和華對亞倫說：“你在以色列人的境內不可有産業，在他們中間也不可有份。我就是你的份，是你的産業。”</a:t>
            </a:r>
          </a:p>
          <a:p>
            <a:pPr marL="0" indent="0" algn="just">
              <a:lnSpc>
                <a:spcPct val="133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the Lord said to Aaron: “You shall have no inheritance in their land, nor shall you have any portion among them; I am your portion and your inheritance among the children of Israel.</a:t>
            </a:r>
          </a:p>
          <a:p>
            <a:pPr marL="0" indent="0" algn="just">
              <a:lnSpc>
                <a:spcPct val="133000"/>
              </a:lnSpc>
              <a:spcAft>
                <a:spcPts val="0"/>
              </a:spcAft>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21 </a:t>
            </a:r>
            <a:r>
              <a:rPr lang="en-US" altLang="zh-CN"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凡以色列中出産的十分之一，我已賜給利未的子孫爲業，因他們所辦的是會幕的事，所以賜給他們爲酬他們的勞。</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Behold</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 I have given the children of Levi all the tithes in Israel as an inheritance in return for the work which they perform, the work of the tabernacle of meeting.</a:t>
            </a:r>
          </a:p>
        </p:txBody>
      </p:sp>
    </p:spTree>
    <p:extLst>
      <p:ext uri="{BB962C8B-B14F-4D97-AF65-F5344CB8AC3E}">
        <p14:creationId xmlns:p14="http://schemas.microsoft.com/office/powerpoint/2010/main" val="380317152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fontScale="77500" lnSpcReduction="20000"/>
          </a:bodyPr>
          <a:lstStyle/>
          <a:p>
            <a:pPr marL="0" indent="0" algn="just">
              <a:lnSpc>
                <a:spcPct val="133000"/>
              </a:lnSpc>
              <a:spcAft>
                <a:spcPts val="0"/>
              </a:spcAft>
              <a:buNone/>
            </a:pP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18:1-32】</a:t>
            </a:r>
          </a:p>
          <a:p>
            <a:pPr marL="0" indent="0" algn="just">
              <a:lnSpc>
                <a:spcPct val="133000"/>
              </a:lnSpc>
              <a:spcAft>
                <a:spcPts val="0"/>
              </a:spcAft>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22 </a:t>
            </a:r>
            <a:r>
              <a:rPr lang="zh-CN" altLang="en-US"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從今以後，以色列人不可挨近會幕，免得他們擔罪而死。</a:t>
            </a: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Hereafter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the children of Israel shall not come near the tabernacle of meeting, lest they bear sin and die.</a:t>
            </a:r>
          </a:p>
          <a:p>
            <a:pPr marL="0" indent="0" algn="just">
              <a:lnSpc>
                <a:spcPct val="133000"/>
              </a:lnSpc>
              <a:spcAft>
                <a:spcPts val="0"/>
              </a:spcAft>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23 </a:t>
            </a:r>
            <a:r>
              <a:rPr lang="zh-CN" altLang="en-US"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惟獨利未人要辦會幕的事，擔當罪孽，這要作你們世世代代永遠的定例。他們在以色列人中不可有産業，</a:t>
            </a:r>
            <a:endParaRPr lang="en-US" altLang="zh-CN"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33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But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the Levites shall perform the work of the tabernacle of meeting, and they shall bear their iniquity; it shall be a statute forever, throughout your generations, that among the children of Israel they shall have no inheritance.</a:t>
            </a:r>
          </a:p>
        </p:txBody>
      </p:sp>
    </p:spTree>
    <p:extLst>
      <p:ext uri="{BB962C8B-B14F-4D97-AF65-F5344CB8AC3E}">
        <p14:creationId xmlns:p14="http://schemas.microsoft.com/office/powerpoint/2010/main" val="400589495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fontScale="85000" lnSpcReduction="20000"/>
          </a:bodyPr>
          <a:lstStyle/>
          <a:p>
            <a:pPr marL="0" indent="0" algn="just">
              <a:lnSpc>
                <a:spcPct val="133000"/>
              </a:lnSpc>
              <a:spcAft>
                <a:spcPts val="0"/>
              </a:spcAft>
              <a:buNone/>
            </a:pP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18:1-32】</a:t>
            </a:r>
          </a:p>
          <a:p>
            <a:pPr marL="0" indent="0" algn="just">
              <a:lnSpc>
                <a:spcPct val="133000"/>
              </a:lnSpc>
              <a:spcAft>
                <a:spcPts val="0"/>
              </a:spcAft>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24 </a:t>
            </a:r>
            <a:r>
              <a:rPr lang="zh-CN" altLang="en-US"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因爲以色列人中出産的十分之一，就是獻給耶和華爲舉祭的，我已賜給利未人爲業。所以我對他們說：‘在以色列人中不可有産業。’”</a:t>
            </a:r>
            <a:endParaRPr lang="en-US" altLang="zh-CN"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For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the tithes of the children of Israel, which they offer up as a heave offering to the Lord, I have given to the Levites as an inheritance; therefore I have said to them, ‘Among the children of Israel they shall have no inheritance.’”</a:t>
            </a:r>
          </a:p>
          <a:p>
            <a:pPr marL="0" indent="0" algn="just">
              <a:lnSpc>
                <a:spcPct val="133000"/>
              </a:lnSpc>
              <a:spcAft>
                <a:spcPts val="0"/>
              </a:spcAft>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25 </a:t>
            </a:r>
            <a:r>
              <a:rPr lang="zh-CN" altLang="en-US"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耶和華吩咐摩西說：</a:t>
            </a:r>
            <a:endParaRPr lang="en-US" altLang="zh-CN"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the Lord spoke to Moses, saying,</a:t>
            </a:r>
          </a:p>
        </p:txBody>
      </p:sp>
    </p:spTree>
    <p:extLst>
      <p:ext uri="{BB962C8B-B14F-4D97-AF65-F5344CB8AC3E}">
        <p14:creationId xmlns:p14="http://schemas.microsoft.com/office/powerpoint/2010/main" val="215375718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fontScale="77500" lnSpcReduction="20000"/>
          </a:bodyPr>
          <a:lstStyle/>
          <a:p>
            <a:pPr marL="0" indent="0" algn="just">
              <a:lnSpc>
                <a:spcPct val="133000"/>
              </a:lnSpc>
              <a:spcAft>
                <a:spcPts val="0"/>
              </a:spcAft>
              <a:buNone/>
            </a:pP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18:1-32】</a:t>
            </a:r>
          </a:p>
          <a:p>
            <a:pPr marL="0" indent="0" algn="just">
              <a:lnSpc>
                <a:spcPct val="133000"/>
              </a:lnSpc>
              <a:spcAft>
                <a:spcPts val="0"/>
              </a:spcAft>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26 </a:t>
            </a:r>
            <a:r>
              <a:rPr lang="en-US" altLang="zh-CN"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你曉諭利未人說：你們從以色列人中所取的十分之一，就是我給你們爲業的，要再從那十分之一中取十分之一，作爲舉祭獻給耶和華。</a:t>
            </a:r>
            <a:endParaRPr lang="en-US" altLang="zh-CN"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spcAft>
                <a:spcPts val="0"/>
              </a:spcAft>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Speak thus to the Levites, and say to them: ‘When you take from the children of Israel the tithes which I have given you from them as your inheritance, then you shall offer up a heave offering of it to the Lord, a tenth of the tithe.</a:t>
            </a:r>
          </a:p>
          <a:p>
            <a:pPr marL="0" indent="0" algn="just">
              <a:lnSpc>
                <a:spcPct val="133000"/>
              </a:lnSpc>
              <a:spcAft>
                <a:spcPts val="0"/>
              </a:spcAft>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27 </a:t>
            </a:r>
            <a:r>
              <a:rPr lang="zh-CN" altLang="en-US"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這舉祭要算爲你們場上的穀，又如滿酒榨的酒。</a:t>
            </a:r>
            <a:endParaRPr lang="en-US" altLang="zh-CN"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your heave offering shall be reckoned to you as though it were the grain of the threshing floor and as the fullness of the winepress.</a:t>
            </a:r>
          </a:p>
        </p:txBody>
      </p:sp>
    </p:spTree>
    <p:extLst>
      <p:ext uri="{BB962C8B-B14F-4D97-AF65-F5344CB8AC3E}">
        <p14:creationId xmlns:p14="http://schemas.microsoft.com/office/powerpoint/2010/main" val="381240069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fontScale="77500" lnSpcReduction="20000"/>
          </a:bodyPr>
          <a:lstStyle/>
          <a:p>
            <a:pPr marL="0" indent="0" algn="just">
              <a:lnSpc>
                <a:spcPct val="133000"/>
              </a:lnSpc>
              <a:spcAft>
                <a:spcPts val="0"/>
              </a:spcAft>
              <a:buNone/>
            </a:pP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18:1-32】</a:t>
            </a:r>
          </a:p>
          <a:p>
            <a:pPr marL="0" indent="0" algn="just">
              <a:lnSpc>
                <a:spcPct val="133000"/>
              </a:lnSpc>
              <a:spcAft>
                <a:spcPts val="0"/>
              </a:spcAft>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28 </a:t>
            </a:r>
            <a:r>
              <a:rPr lang="zh-CN" altLang="en-US"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這樣，你們從以色列人中所得的十分之一，也要作舉祭獻給耶和華；從這十分之一中，將所獻給耶和華的舉祭歸給祭司亞倫。</a:t>
            </a:r>
            <a:endParaRPr lang="en-US" altLang="zh-CN"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Thus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you shall also offer a heave offering to the Lord from all your tithes which you receive from the children of Israel, and you shall give the Lord’s heave offering from it to Aaron the priest.</a:t>
            </a:r>
          </a:p>
          <a:p>
            <a:pPr marL="0" indent="0" algn="just">
              <a:lnSpc>
                <a:spcPct val="133000"/>
              </a:lnSpc>
              <a:spcAft>
                <a:spcPts val="0"/>
              </a:spcAft>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29 </a:t>
            </a:r>
            <a:r>
              <a:rPr lang="zh-CN" altLang="en-US"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奉給你們的一切禮物，要從其中將至好的，就是分別爲聖的，獻給耶和華爲舉祭。</a:t>
            </a:r>
            <a:endParaRPr lang="en-US" altLang="zh-CN"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Of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all your gifts you shall offer up every heave offering due to the Lord, from all the best of them, the consecrated part of them.’</a:t>
            </a:r>
          </a:p>
        </p:txBody>
      </p:sp>
    </p:spTree>
    <p:extLst>
      <p:ext uri="{BB962C8B-B14F-4D97-AF65-F5344CB8AC3E}">
        <p14:creationId xmlns:p14="http://schemas.microsoft.com/office/powerpoint/2010/main" val="278506296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fontScale="77500" lnSpcReduction="20000"/>
          </a:bodyPr>
          <a:lstStyle/>
          <a:p>
            <a:pPr marL="0" indent="0" algn="just">
              <a:lnSpc>
                <a:spcPct val="133000"/>
              </a:lnSpc>
              <a:spcAft>
                <a:spcPts val="0"/>
              </a:spcAft>
              <a:buNone/>
            </a:pP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18:1-32】</a:t>
            </a:r>
          </a:p>
          <a:p>
            <a:pPr marL="0" indent="0" algn="just">
              <a:lnSpc>
                <a:spcPct val="133000"/>
              </a:lnSpc>
              <a:spcAft>
                <a:spcPts val="0"/>
              </a:spcAft>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30 </a:t>
            </a:r>
            <a:r>
              <a:rPr lang="zh-CN" altLang="en-US"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所以你要對利未人說：你們從其中將至好的舉起，這就算爲你們場上的糧，又如酒榨的酒。</a:t>
            </a:r>
            <a:endParaRPr lang="en-US" altLang="zh-CN"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Therefore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you shall say to them: ‘When you have lifted up the best of it, then the rest shall be accounted to the Levites as the produce of the threshing floor and as the produce of the winepress.</a:t>
            </a:r>
          </a:p>
          <a:p>
            <a:pPr marL="0" indent="0" algn="just">
              <a:lnSpc>
                <a:spcPct val="133000"/>
              </a:lnSpc>
              <a:spcAft>
                <a:spcPts val="0"/>
              </a:spcAft>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31 </a:t>
            </a:r>
            <a:r>
              <a:rPr lang="zh-CN" altLang="en-US"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你們和你們家屬隨處可以吃，這原是你們的賞賜，是酬你們在會幕裏辦事的勞。</a:t>
            </a:r>
            <a:endParaRPr lang="en-US" altLang="zh-CN"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You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may eat it in any place, you and your households, for it is your reward for your work in the tabernacle of meeting.</a:t>
            </a:r>
          </a:p>
        </p:txBody>
      </p:sp>
    </p:spTree>
    <p:extLst>
      <p:ext uri="{BB962C8B-B14F-4D97-AF65-F5344CB8AC3E}">
        <p14:creationId xmlns:p14="http://schemas.microsoft.com/office/powerpoint/2010/main" val="390841429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lnSpcReduction="10000"/>
          </a:bodyPr>
          <a:lstStyle/>
          <a:p>
            <a:pPr marL="0" indent="0" algn="just">
              <a:lnSpc>
                <a:spcPct val="133000"/>
              </a:lnSpc>
              <a:spcAft>
                <a:spcPts val="0"/>
              </a:spcAft>
              <a:buNone/>
            </a:pP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18:1-32】</a:t>
            </a:r>
          </a:p>
          <a:p>
            <a:pPr marL="0" indent="0" algn="just">
              <a:lnSpc>
                <a:spcPct val="133000"/>
              </a:lnSpc>
              <a:spcAft>
                <a:spcPts val="0"/>
              </a:spcAft>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32 </a:t>
            </a:r>
            <a:r>
              <a:rPr lang="zh-CN" altLang="en-US"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你們從其中將至好的舉起，就不至因這物擔罪。你們不可褻瀆以色列人的聖物，免得死亡。”</a:t>
            </a:r>
          </a:p>
          <a:p>
            <a:pPr marL="0" indent="0" algn="just">
              <a:lnSpc>
                <a:spcPct val="133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you shall bear no sin because of it, when you have lifted up the best of it. But you shall not profane the holy gifts of the children of Israel, lest you die.’”</a:t>
            </a:r>
          </a:p>
        </p:txBody>
      </p:sp>
    </p:spTree>
    <p:extLst>
      <p:ext uri="{BB962C8B-B14F-4D97-AF65-F5344CB8AC3E}">
        <p14:creationId xmlns:p14="http://schemas.microsoft.com/office/powerpoint/2010/main" val="345293330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a:bodyPr>
          <a:lstStyle/>
          <a:p>
            <a:pPr marL="0" indent="0" algn="just">
              <a:lnSpc>
                <a:spcPct val="133000"/>
              </a:lnSpc>
              <a:spcAft>
                <a:spcPts val="0"/>
              </a:spcAft>
              <a:buNone/>
            </a:pP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經文簡述：</a:t>
            </a:r>
            <a:endParaRPr lang="zh-CN" altLang="en-US" sz="3600" b="1" u="sng" kern="100" dirty="0">
              <a:latin typeface="微软雅黑" panose="020B0503020204020204" pitchFamily="34" charset="-122"/>
              <a:ea typeface="微软雅黑" panose="020B0503020204020204" pitchFamily="34" charset="-122"/>
              <a:cs typeface="Calibri" panose="020F0502020204030204" pitchFamily="34" charset="0"/>
            </a:endParaRPr>
          </a:p>
          <a:p>
            <a:pPr marL="457200" lvl="1" indent="0" algn="just">
              <a:lnSpc>
                <a:spcPct val="133000"/>
              </a:lnSpc>
              <a:buNone/>
            </a:pP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1.	</a:t>
            </a: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 </a:t>
            </a: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祭司的工作和責任，利未人要幫助祭司（</a:t>
            </a: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1-7</a:t>
            </a: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節）</a:t>
            </a:r>
            <a:endParaRPr lang="zh-CN" altLang="en-US" sz="3200" b="1" kern="100" dirty="0">
              <a:latin typeface="微软雅黑" panose="020B0503020204020204" pitchFamily="34" charset="-122"/>
              <a:ea typeface="微软雅黑" panose="020B0503020204020204" pitchFamily="34" charset="-122"/>
              <a:cs typeface="Calibri" panose="020F0502020204030204" pitchFamily="34" charset="0"/>
            </a:endParaRPr>
          </a:p>
          <a:p>
            <a:pPr marL="457200" lvl="1" indent="0" algn="just">
              <a:lnSpc>
                <a:spcPct val="133000"/>
              </a:lnSpc>
              <a:buNone/>
            </a:pP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2</a:t>
            </a: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  </a:t>
            </a: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祭司和利未人的生活供應從何而來</a:t>
            </a: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(8-24</a:t>
            </a: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節</a:t>
            </a: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zh-CN" altLang="en-US" sz="3200" b="1" kern="100" dirty="0">
              <a:latin typeface="微软雅黑" panose="020B0503020204020204" pitchFamily="34" charset="-122"/>
              <a:ea typeface="微软雅黑" panose="020B0503020204020204" pitchFamily="34" charset="-122"/>
              <a:cs typeface="Calibri" panose="020F0502020204030204" pitchFamily="34" charset="0"/>
            </a:endParaRPr>
          </a:p>
          <a:p>
            <a:pPr marL="457200" lvl="1" indent="0" algn="just">
              <a:lnSpc>
                <a:spcPct val="133000"/>
              </a:lnSpc>
              <a:buNone/>
            </a:pP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3.	</a:t>
            </a: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 </a:t>
            </a: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利未人所當獻的（</a:t>
            </a: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25-32</a:t>
            </a: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節）</a:t>
            </a:r>
            <a:endParaRPr lang="zh-CN" altLang="en-US" sz="32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71048779"/>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a:bodyPr>
          <a:lstStyle/>
          <a:p>
            <a:pPr marL="0" indent="0" algn="just">
              <a:lnSpc>
                <a:spcPct val="133000"/>
              </a:lnSpc>
              <a:spcAft>
                <a:spcPts val="0"/>
              </a:spcAft>
              <a:buNone/>
            </a:pP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神僕的責任和權利</a:t>
            </a:r>
          </a:p>
          <a:p>
            <a:pPr marL="0" indent="0" algn="just">
              <a:lnSpc>
                <a:spcPct val="133000"/>
              </a:lnSpc>
              <a:spcAft>
                <a:spcPts val="0"/>
              </a:spcAft>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	若聖所被干犯，神僕要擔罪</a:t>
            </a:r>
          </a:p>
          <a:p>
            <a:pPr marL="0" indent="0" algn="just">
              <a:lnSpc>
                <a:spcPct val="133000"/>
              </a:lnSpc>
              <a:spcAft>
                <a:spcPts val="0"/>
              </a:spcAft>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	看守聖所（持守真道）</a:t>
            </a:r>
          </a:p>
          <a:p>
            <a:pPr marL="0" indent="0" algn="just">
              <a:lnSpc>
                <a:spcPct val="133000"/>
              </a:lnSpc>
              <a:spcAft>
                <a:spcPts val="0"/>
              </a:spcAft>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	帶領同工一起服侍</a:t>
            </a:r>
          </a:p>
          <a:p>
            <a:pPr marL="0" indent="0" algn="just">
              <a:lnSpc>
                <a:spcPct val="133000"/>
              </a:lnSpc>
              <a:spcAft>
                <a:spcPts val="0"/>
              </a:spcAft>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	依靠神借著選民的供應</a:t>
            </a:r>
          </a:p>
          <a:p>
            <a:pPr marL="0" indent="0" algn="just">
              <a:lnSpc>
                <a:spcPct val="133000"/>
              </a:lnSpc>
              <a:spcAft>
                <a:spcPts val="0"/>
              </a:spcAft>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	</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不擁有地上的産業</a:t>
            </a:r>
            <a:endPar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33000"/>
              </a:lnSpc>
              <a:spcAft>
                <a:spcPts val="0"/>
              </a:spcAft>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	神是神僕的份和産業</a:t>
            </a:r>
          </a:p>
          <a:p>
            <a:pPr marL="0" indent="0" algn="just">
              <a:lnSpc>
                <a:spcPct val="133000"/>
              </a:lnSpc>
              <a:spcAft>
                <a:spcPts val="0"/>
              </a:spcAft>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	神僕的十一奉獻</a:t>
            </a:r>
            <a:endParaRPr lang="zh-CN" altLang="en-US" sz="3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013509192"/>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a:bodyPr>
          <a:lstStyle/>
          <a:p>
            <a:pPr marL="0" indent="0" algn="just">
              <a:lnSpc>
                <a:spcPct val="120000"/>
              </a:lnSpc>
              <a:spcAft>
                <a:spcPts val="0"/>
              </a:spcAft>
              <a:buNone/>
            </a:pP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問題討論</a:t>
            </a:r>
            <a:endPar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742950" indent="-742950" algn="just">
              <a:lnSpc>
                <a:spcPct val="120000"/>
              </a:lnSpc>
              <a:spcAft>
                <a:spcPts val="0"/>
              </a:spcAft>
              <a:buAutoNum type="arabicParenR"/>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討論：當我知道 “神是我的份，神是我的産業” 之後，我的三觀（價值觀，人生觀，世界觀）會發生怎樣的變化？ </a:t>
            </a:r>
          </a:p>
          <a:p>
            <a:pPr marL="742950" indent="-742950" algn="just">
              <a:lnSpc>
                <a:spcPct val="120000"/>
              </a:lnSpc>
              <a:spcAft>
                <a:spcPts val="0"/>
              </a:spcAft>
              <a:buAutoNum type="arabicParenR"/>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列舉聖經中 “單單以神爲滿足，以神爲樂” 的例子。</a:t>
            </a:r>
          </a:p>
          <a:p>
            <a:pPr marL="742950" indent="-742950" algn="just">
              <a:lnSpc>
                <a:spcPct val="120000"/>
              </a:lnSpc>
              <a:spcAft>
                <a:spcPts val="0"/>
              </a:spcAft>
              <a:buAutoNum type="arabicParenR"/>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分享自己在看似缺乏困難的境遇中，操練“單單以神爲滿足，以神爲樂”的信仰經歷（如有）。</a:t>
            </a:r>
            <a:endParaRPr lang="zh-CN" altLang="en-US" sz="3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48951389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fontScale="77500" lnSpcReduction="20000"/>
          </a:bodyPr>
          <a:lstStyle/>
          <a:p>
            <a:pPr marL="0" indent="0" algn="just">
              <a:lnSpc>
                <a:spcPct val="133000"/>
              </a:lnSpc>
              <a:spcAft>
                <a:spcPts val="0"/>
              </a:spcAft>
              <a:buNone/>
            </a:pP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18:1-32】</a:t>
            </a:r>
          </a:p>
          <a:p>
            <a:pPr marL="0" indent="0" algn="just">
              <a:lnSpc>
                <a:spcPct val="133000"/>
              </a:lnSpc>
              <a:spcAft>
                <a:spcPts val="0"/>
              </a:spcAft>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 </a:t>
            </a:r>
            <a:r>
              <a:rPr lang="zh-CN" altLang="en-US"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他們要守所吩咐你的，幷守全帳幕，只是不可挨近聖所的器具和壇，免得他們和你們都死亡。</a:t>
            </a:r>
            <a:endParaRPr lang="en-US" altLang="zh-CN"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They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shall attend to your needs and all the needs of the tabernacle; but they shall not come near the articles of the sanctuary and the altar, lest they die—they and you also.</a:t>
            </a:r>
          </a:p>
          <a:p>
            <a:pPr marL="0" indent="0" algn="just">
              <a:lnSpc>
                <a:spcPct val="133000"/>
              </a:lnSpc>
              <a:spcAft>
                <a:spcPts val="0"/>
              </a:spcAft>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4 </a:t>
            </a:r>
            <a:r>
              <a:rPr lang="zh-CN" altLang="en-US"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他們要與你聯合，也要看守會幕，辦理帳幕一切的事，只是外人不可挨近你們。</a:t>
            </a:r>
            <a:endParaRPr lang="en-US" altLang="zh-CN"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They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shall be joined with you and attend to the needs of the tabernacle of meeting, for all the work of the tabernacle; but an outsider shall not come near you.</a:t>
            </a:r>
          </a:p>
        </p:txBody>
      </p:sp>
    </p:spTree>
    <p:extLst>
      <p:ext uri="{BB962C8B-B14F-4D97-AF65-F5344CB8AC3E}">
        <p14:creationId xmlns:p14="http://schemas.microsoft.com/office/powerpoint/2010/main" val="263641099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fontScale="77500" lnSpcReduction="20000"/>
          </a:bodyPr>
          <a:lstStyle/>
          <a:p>
            <a:pPr marL="0" indent="0" algn="just">
              <a:lnSpc>
                <a:spcPct val="133000"/>
              </a:lnSpc>
              <a:spcAft>
                <a:spcPts val="0"/>
              </a:spcAft>
              <a:buNone/>
            </a:pP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18:1-32】</a:t>
            </a:r>
          </a:p>
          <a:p>
            <a:pPr marL="0" indent="0" algn="just">
              <a:lnSpc>
                <a:spcPct val="133000"/>
              </a:lnSpc>
              <a:spcAft>
                <a:spcPts val="0"/>
              </a:spcAft>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5 </a:t>
            </a:r>
            <a:r>
              <a:rPr lang="zh-CN" altLang="en-US"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你們要看守聖所和壇，免得忿怒再臨到以色列人。</a:t>
            </a:r>
            <a:endParaRPr lang="en-US" altLang="zh-CN"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you shall attend to the duties of the sanctuary and the duties of the altar, that there may be no more wrath on the children of Israel.</a:t>
            </a:r>
          </a:p>
          <a:p>
            <a:pPr marL="0" indent="0" algn="just">
              <a:lnSpc>
                <a:spcPct val="133000"/>
              </a:lnSpc>
              <a:spcAft>
                <a:spcPts val="0"/>
              </a:spcAft>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6 </a:t>
            </a:r>
            <a:r>
              <a:rPr lang="zh-CN" altLang="en-US"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我已將你們的弟兄利未人，從以色列人中揀選出來歸耶和華，是給你們爲賞賜的，爲要辦理會幕的事。</a:t>
            </a:r>
            <a:endParaRPr lang="en-US" altLang="zh-CN"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Behold</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 I Myself have taken your brethren the Levites from among the children of Israel; they are a gift to you, given by the Lord, to do the work of the tabernacle of meeting.</a:t>
            </a:r>
          </a:p>
        </p:txBody>
      </p:sp>
    </p:spTree>
    <p:extLst>
      <p:ext uri="{BB962C8B-B14F-4D97-AF65-F5344CB8AC3E}">
        <p14:creationId xmlns:p14="http://schemas.microsoft.com/office/powerpoint/2010/main" val="392655258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fontScale="62500" lnSpcReduction="20000"/>
          </a:bodyPr>
          <a:lstStyle/>
          <a:p>
            <a:pPr marL="0" indent="0" algn="just">
              <a:lnSpc>
                <a:spcPct val="133000"/>
              </a:lnSpc>
              <a:spcAft>
                <a:spcPts val="0"/>
              </a:spcAft>
              <a:buNone/>
            </a:pP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18:1-32】</a:t>
            </a:r>
          </a:p>
          <a:p>
            <a:pPr marL="0" indent="0" algn="just">
              <a:lnSpc>
                <a:spcPct val="133000"/>
              </a:lnSpc>
              <a:spcAft>
                <a:spcPts val="0"/>
              </a:spcAft>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7 </a:t>
            </a:r>
            <a:r>
              <a:rPr lang="zh-CN" altLang="en-US"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你和你的兒子要爲一切屬壇和幔子內的事，一同守祭司的職任。你們要這樣供職，我將祭司的職任給你們當作賞賜侍奉我。凡挨近的外人必被治死。” </a:t>
            </a:r>
            <a:endParaRPr lang="en-US" altLang="zh-CN"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Therefore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you and your sons with you shall attend to your priesthood for everything at the altar and behind the veil; and you shall serve. I give your priesthood to you as a gift for service, but the outsider who comes near shall be put to death.”</a:t>
            </a:r>
          </a:p>
          <a:p>
            <a:pPr marL="0" indent="0" algn="just">
              <a:lnSpc>
                <a:spcPct val="133000"/>
              </a:lnSpc>
              <a:spcAft>
                <a:spcPts val="0"/>
              </a:spcAft>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8 </a:t>
            </a:r>
            <a:r>
              <a:rPr lang="zh-CN" altLang="en-US"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耶和華曉諭亞倫說：“我已將歸我的舉祭，就是以色列人一切分別爲聖的物，交給你經管，因你受過膏，把這些都賜給你和你的子孫，當作永得的份。</a:t>
            </a:r>
            <a:endParaRPr lang="en-US" altLang="zh-CN"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the Lord spoke to Aaron: “Here, I Myself have also given you charge of My heave offerings, all the holy gifts of the children of Israel; I have given them as a portion to you and your sons, as an ordinance forever.</a:t>
            </a:r>
          </a:p>
        </p:txBody>
      </p:sp>
    </p:spTree>
    <p:extLst>
      <p:ext uri="{BB962C8B-B14F-4D97-AF65-F5344CB8AC3E}">
        <p14:creationId xmlns:p14="http://schemas.microsoft.com/office/powerpoint/2010/main" val="256105117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fontScale="77500" lnSpcReduction="20000"/>
          </a:bodyPr>
          <a:lstStyle/>
          <a:p>
            <a:pPr marL="0" indent="0" algn="just">
              <a:lnSpc>
                <a:spcPct val="133000"/>
              </a:lnSpc>
              <a:spcAft>
                <a:spcPts val="0"/>
              </a:spcAft>
              <a:buNone/>
            </a:pP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18:1-32】</a:t>
            </a:r>
          </a:p>
          <a:p>
            <a:pPr marL="0" indent="0" algn="just">
              <a:lnSpc>
                <a:spcPct val="133000"/>
              </a:lnSpc>
              <a:spcAft>
                <a:spcPts val="0"/>
              </a:spcAft>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9 </a:t>
            </a:r>
            <a:r>
              <a:rPr lang="zh-CN" altLang="en-US"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以色列人歸給我至聖的供物，就是一切的素祭、贖罪祭、贖愆祭，其中所有存留不經火的，都爲至聖之物，要歸給你和你的子孫。</a:t>
            </a:r>
            <a:endParaRPr lang="en-US" altLang="zh-CN"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This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shall be yours of the most holy things reserved from the fire: every offering of theirs, every grain offering and every sin offering and every trespass offering which they render to Me, shall be most holy for you and your sons.</a:t>
            </a:r>
          </a:p>
          <a:p>
            <a:pPr marL="0" indent="0" algn="just">
              <a:lnSpc>
                <a:spcPct val="133000"/>
              </a:lnSpc>
              <a:spcAft>
                <a:spcPts val="0"/>
              </a:spcAft>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10 </a:t>
            </a:r>
            <a:r>
              <a:rPr lang="zh-CN" altLang="en-US"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你要拿這些當至聖物吃，凡男丁都可以吃，你當以此物爲聖。</a:t>
            </a:r>
            <a:endParaRPr lang="en-US" altLang="zh-CN"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In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a most holy place you shall eat it; every male shall eat it. It shall be holy to you.</a:t>
            </a:r>
          </a:p>
        </p:txBody>
      </p:sp>
    </p:spTree>
    <p:extLst>
      <p:ext uri="{BB962C8B-B14F-4D97-AF65-F5344CB8AC3E}">
        <p14:creationId xmlns:p14="http://schemas.microsoft.com/office/powerpoint/2010/main" val="398596125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fontScale="70000" lnSpcReduction="20000"/>
          </a:bodyPr>
          <a:lstStyle/>
          <a:p>
            <a:pPr marL="0" indent="0" algn="just">
              <a:lnSpc>
                <a:spcPct val="133000"/>
              </a:lnSpc>
              <a:spcAft>
                <a:spcPts val="0"/>
              </a:spcAft>
              <a:buNone/>
            </a:pP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18:1-32】</a:t>
            </a:r>
          </a:p>
          <a:p>
            <a:pPr marL="0" indent="0" algn="just">
              <a:lnSpc>
                <a:spcPct val="133000"/>
              </a:lnSpc>
              <a:spcAft>
                <a:spcPts val="0"/>
              </a:spcAft>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11 </a:t>
            </a:r>
            <a:r>
              <a:rPr lang="zh-CN" altLang="en-US"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以色列人所獻的舉祭幷搖祭，都是你的，我已賜給你和你的兒女，當作永得的份，凡在你家中的潔淨人都可以吃。</a:t>
            </a:r>
            <a:endParaRPr lang="en-US" altLang="zh-CN"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33000"/>
              </a:lnSpc>
              <a:spcAft>
                <a:spcPts val="0"/>
              </a:spcAft>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This also is yours: the heave offering of their gift, with all the wave offerings of the children of Israel; I have given them to you, and your sons and daughters with you, as an ordinance forever. Everyone who is clean in your house may eat it.</a:t>
            </a:r>
          </a:p>
          <a:p>
            <a:pPr marL="0" indent="0" algn="just">
              <a:lnSpc>
                <a:spcPct val="133000"/>
              </a:lnSpc>
              <a:spcAft>
                <a:spcPts val="0"/>
              </a:spcAft>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12 </a:t>
            </a:r>
            <a:r>
              <a:rPr lang="zh-CN" altLang="en-US"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凡油中、新酒中、五穀中至好的，就是以色列人所獻給耶和華初熟之物，我都賜給你。</a:t>
            </a:r>
            <a:endParaRPr lang="en-US" altLang="zh-CN"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33000"/>
              </a:lnSpc>
              <a:spcAft>
                <a:spcPts val="0"/>
              </a:spcAft>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All the best of the oil, all the best of the new wine and the grain, their </a:t>
            </a:r>
            <a:r>
              <a:rPr lang="en-US" altLang="zh-CN" sz="3600" b="1" kern="100" dirty="0" err="1">
                <a:latin typeface="微软雅黑" panose="020B0503020204020204" pitchFamily="34" charset="-122"/>
                <a:ea typeface="微软雅黑" panose="020B0503020204020204" pitchFamily="34" charset="-122"/>
                <a:cs typeface="Calibri" panose="020F0502020204030204" pitchFamily="34" charset="0"/>
              </a:rPr>
              <a:t>firstfruits</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 which they offer to the Lord, I have given them to you.</a:t>
            </a:r>
          </a:p>
        </p:txBody>
      </p:sp>
    </p:spTree>
    <p:extLst>
      <p:ext uri="{BB962C8B-B14F-4D97-AF65-F5344CB8AC3E}">
        <p14:creationId xmlns:p14="http://schemas.microsoft.com/office/powerpoint/2010/main" val="33639378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fontScale="62500" lnSpcReduction="20000"/>
          </a:bodyPr>
          <a:lstStyle/>
          <a:p>
            <a:pPr marL="0" indent="0" algn="just">
              <a:lnSpc>
                <a:spcPct val="133000"/>
              </a:lnSpc>
              <a:spcAft>
                <a:spcPts val="0"/>
              </a:spcAft>
              <a:buNone/>
            </a:pP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18:1-32】</a:t>
            </a:r>
          </a:p>
          <a:p>
            <a:pPr marL="0" indent="0" algn="just">
              <a:lnSpc>
                <a:spcPct val="133000"/>
              </a:lnSpc>
              <a:spcAft>
                <a:spcPts val="0"/>
              </a:spcAft>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13 </a:t>
            </a:r>
            <a:r>
              <a:rPr lang="zh-CN" altLang="en-US"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凡從他們地上所帶來給耶和華初熟之物，也都要歸與你。你家中的潔淨人都可以吃。</a:t>
            </a:r>
            <a:endParaRPr lang="en-US" altLang="zh-CN"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Whatever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first ripe fruit is in their land, which they bring to the Lord, shall be yours. Everyone who is clean in your house may eat it.</a:t>
            </a:r>
          </a:p>
          <a:p>
            <a:pPr marL="0" indent="0" algn="just">
              <a:lnSpc>
                <a:spcPct val="133000"/>
              </a:lnSpc>
              <a:spcAft>
                <a:spcPts val="0"/>
              </a:spcAft>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14 </a:t>
            </a:r>
            <a:r>
              <a:rPr lang="zh-CN" altLang="en-US"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以色列中一切永獻的都必歸與你。</a:t>
            </a:r>
            <a:endParaRPr lang="en-US" altLang="zh-CN"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spcAft>
                <a:spcPts val="0"/>
              </a:spcAft>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Every devoted thing in Israel shall be yours.</a:t>
            </a:r>
          </a:p>
          <a:p>
            <a:pPr marL="0" indent="0" algn="just">
              <a:lnSpc>
                <a:spcPct val="133000"/>
              </a:lnSpc>
              <a:spcAft>
                <a:spcPts val="0"/>
              </a:spcAft>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15 </a:t>
            </a:r>
            <a:r>
              <a:rPr lang="zh-CN" altLang="en-US"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他們所有奉給耶和華的，連人帶牲畜，凡頭生的都要歸給你；只是人頭生的，總要贖出來；不潔淨牲畜頭生的，也要贖出來。</a:t>
            </a:r>
          </a:p>
          <a:p>
            <a:pPr marL="0" indent="0" algn="just">
              <a:lnSpc>
                <a:spcPct val="120000"/>
              </a:lnSpc>
              <a:spcAft>
                <a:spcPts val="0"/>
              </a:spcAft>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Everything that first opens the womb of all flesh, which they bring to the Lord, whether man or beast, shall be yours; nevertheless the firstborn of man you shall surely redeem, and the firstborn of unclean animals you shall redeem.</a:t>
            </a:r>
          </a:p>
        </p:txBody>
      </p:sp>
    </p:spTree>
    <p:extLst>
      <p:ext uri="{BB962C8B-B14F-4D97-AF65-F5344CB8AC3E}">
        <p14:creationId xmlns:p14="http://schemas.microsoft.com/office/powerpoint/2010/main" val="10589042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fontScale="70000" lnSpcReduction="20000"/>
          </a:bodyPr>
          <a:lstStyle/>
          <a:p>
            <a:pPr marL="0" indent="0" algn="just">
              <a:lnSpc>
                <a:spcPct val="133000"/>
              </a:lnSpc>
              <a:spcAft>
                <a:spcPts val="0"/>
              </a:spcAft>
              <a:buNone/>
            </a:pP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18:1-32】</a:t>
            </a:r>
          </a:p>
          <a:p>
            <a:pPr marL="0" indent="0" algn="just">
              <a:lnSpc>
                <a:spcPct val="133000"/>
              </a:lnSpc>
              <a:spcAft>
                <a:spcPts val="0"/>
              </a:spcAft>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16 </a:t>
            </a:r>
            <a:r>
              <a:rPr lang="zh-CN" altLang="en-US"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其中在一月之外所當贖的，要照你所估定的價，按聖所的平，用銀子五舍客勒贖出來（一舍客勒是二十季拉）。</a:t>
            </a:r>
            <a:endParaRPr lang="en-US" altLang="zh-CN"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those redeemed of the devoted things you shall redeem when one month old, according to your valuation, for five shekels of silver, according to the shekel of the sanctuary, which is twenty </a:t>
            </a:r>
            <a:r>
              <a:rPr lang="en-US" altLang="zh-CN" sz="3600" b="1" kern="100" dirty="0" err="1">
                <a:latin typeface="微软雅黑" panose="020B0503020204020204" pitchFamily="34" charset="-122"/>
                <a:ea typeface="微软雅黑" panose="020B0503020204020204" pitchFamily="34" charset="-122"/>
                <a:cs typeface="Calibri" panose="020F0502020204030204" pitchFamily="34" charset="0"/>
              </a:rPr>
              <a:t>gerahs</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33000"/>
              </a:lnSpc>
              <a:spcAft>
                <a:spcPts val="0"/>
              </a:spcAft>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17 </a:t>
            </a:r>
            <a:r>
              <a:rPr lang="zh-CN" altLang="en-US"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只是頭生的牛，或是頭生的綿羊和山羊，必不可贖，都是聖的，要把它的血灑在壇上，把它的脂油焚燒，當作馨香的火祭獻給耶和華。</a:t>
            </a:r>
            <a:endParaRPr lang="en-US" altLang="zh-CN"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But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the firstborn of a cow, the firstborn of a sheep, or the firstborn of a goat you shall not redeem; they are holy. You shall sprinkle their blood on the altar, and burn their fat as an offering made by fire for a sweet aroma to the Lord.</a:t>
            </a:r>
          </a:p>
        </p:txBody>
      </p:sp>
    </p:spTree>
    <p:extLst>
      <p:ext uri="{BB962C8B-B14F-4D97-AF65-F5344CB8AC3E}">
        <p14:creationId xmlns:p14="http://schemas.microsoft.com/office/powerpoint/2010/main" val="385633095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fontScale="77500" lnSpcReduction="20000"/>
          </a:bodyPr>
          <a:lstStyle/>
          <a:p>
            <a:pPr marL="0" indent="0" algn="just">
              <a:lnSpc>
                <a:spcPct val="133000"/>
              </a:lnSpc>
              <a:spcAft>
                <a:spcPts val="0"/>
              </a:spcAft>
              <a:buNone/>
            </a:pP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18:1-32】</a:t>
            </a:r>
          </a:p>
          <a:p>
            <a:pPr marL="0" indent="0" algn="just">
              <a:lnSpc>
                <a:spcPct val="133000"/>
              </a:lnSpc>
              <a:spcAft>
                <a:spcPts val="0"/>
              </a:spcAft>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18 </a:t>
            </a:r>
            <a:r>
              <a:rPr lang="zh-CN" altLang="en-US"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它的肉必歸你，像被搖的胸、被舉的右腿歸你一樣。</a:t>
            </a:r>
            <a:endParaRPr lang="en-US" altLang="zh-CN"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their flesh shall be yours, just as the wave breast and the right thigh are yours.</a:t>
            </a:r>
          </a:p>
          <a:p>
            <a:pPr marL="0" indent="0" algn="just">
              <a:lnSpc>
                <a:spcPct val="133000"/>
              </a:lnSpc>
              <a:spcAft>
                <a:spcPts val="0"/>
              </a:spcAft>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19 </a:t>
            </a:r>
            <a:r>
              <a:rPr lang="zh-CN" altLang="en-US"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凡以色列人所獻給耶和華聖物中的舉祭，我都賜給你和你的兒女，當作永得的份。這是給你和你的後裔，在耶和華面前作爲永遠的鹽約（“鹽”即“不廢壞”的意思）。”  </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All the heave offerings of the holy things, which the children of Israel offer to the Lord, I have given to you and your sons and daughters with you as an ordinance forever; it is a covenant of salt forever before the Lord with you and your descendants with you.”</a:t>
            </a:r>
          </a:p>
        </p:txBody>
      </p:sp>
    </p:spTree>
    <p:extLst>
      <p:ext uri="{BB962C8B-B14F-4D97-AF65-F5344CB8AC3E}">
        <p14:creationId xmlns:p14="http://schemas.microsoft.com/office/powerpoint/2010/main" val="1387615133"/>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F46216B-77A9-411A-B9D3-5023FCB70208}"/>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Office Theme</Template>
  <TotalTime>10180</TotalTime>
  <Words>2604</Words>
  <Application>Microsoft Office PowerPoint</Application>
  <PresentationFormat>全屏显示(4:3)</PresentationFormat>
  <Paragraphs>93</Paragraphs>
  <Slides>19</Slides>
  <Notes>0</Notes>
  <HiddenSlides>0</HiddenSlides>
  <MMClips>0</MMClips>
  <ScaleCrop>false</ScaleCrop>
  <HeadingPairs>
    <vt:vector size="6" baseType="variant">
      <vt:variant>
        <vt:lpstr>已用的字体</vt:lpstr>
      </vt:variant>
      <vt:variant>
        <vt:i4>6</vt:i4>
      </vt:variant>
      <vt:variant>
        <vt:lpstr>主题</vt:lpstr>
      </vt:variant>
      <vt:variant>
        <vt:i4>1</vt:i4>
      </vt:variant>
      <vt:variant>
        <vt:lpstr>幻灯片标题</vt:lpstr>
      </vt:variant>
      <vt:variant>
        <vt:i4>19</vt:i4>
      </vt:variant>
    </vt:vector>
  </HeadingPairs>
  <TitlesOfParts>
    <vt:vector size="26" baseType="lpstr">
      <vt:lpstr>新細明體</vt:lpstr>
      <vt:lpstr>宋体</vt:lpstr>
      <vt:lpstr>微软雅黑</vt:lpstr>
      <vt:lpstr>Arial</vt:lpstr>
      <vt:lpstr>Calibri</vt:lpstr>
      <vt:lpstr>Calibri Light</vt:lpstr>
      <vt:lpstr>Office Theme</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幻灯片 1</dc:title>
  <dc:creator>Windows 用户</dc:creator>
  <cp:lastModifiedBy>Barnabas Feng</cp:lastModifiedBy>
  <cp:revision>1117</cp:revision>
  <dcterms:created xsi:type="dcterms:W3CDTF">2014-02-25T17:54:08Z</dcterms:created>
  <dcterms:modified xsi:type="dcterms:W3CDTF">2020-12-11T17:54:57Z</dcterms:modified>
</cp:coreProperties>
</file>