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1956" r:id="rId2"/>
    <p:sldId id="2411" r:id="rId3"/>
    <p:sldId id="2412" r:id="rId4"/>
    <p:sldId id="2413" r:id="rId5"/>
    <p:sldId id="2414" r:id="rId6"/>
    <p:sldId id="2415" r:id="rId7"/>
    <p:sldId id="2416" r:id="rId8"/>
    <p:sldId id="2417" r:id="rId9"/>
    <p:sldId id="2418" r:id="rId10"/>
    <p:sldId id="2419" r:id="rId11"/>
    <p:sldId id="2420" r:id="rId12"/>
    <p:sldId id="2352" r:id="rId13"/>
    <p:sldId id="2171" r:id="rId14"/>
    <p:sldId id="2421"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85" d="100"/>
          <a:sy n="85" d="100"/>
        </p:scale>
        <p:origin x="7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2020/12/18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2020/12/18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2020/12/18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2020/12/18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2020/12/18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2020/12/18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2020/12/18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2020/12/18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耶和華曉諭摩西、亞倫說：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and Aaron,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耶和華命定律法中的一條律例乃是這樣說：你要吩咐以色列人，把一隻沒有殘疾、未曾負軛、純紅的母牛，牽到你這裏來，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This is the ordinance of the law which the Lord has commanded, saying: ‘Speak to the children of Israel, that they bring you a red heifer without blemish, in which there is no defect and on which a yoke has never come.</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第三天和第七天，潔淨的人要灑水在不潔淨的人身上，第七天就使他成爲潔淨。那人要洗衣服，用水洗澡，到晚上就潔淨了。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clean person shall sprinkle the unclean on the third day and on the seventh day; and on the seventh day he shall purify himself, wash his clothes, and bathe in water; and at evening he shall be clean.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但那污穢而不潔淨自己的，要將他從會中剪除，因爲他玷污了耶和華的聖所。除污穢的水沒有灑在他身上，他是不潔淨的。</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the man who is unclean and does not purify himself, that person shall be cut off from among the assembly, because he has defiled the sanctuary of the Lord. The water of purification has not been sprinkled on him; he is unclean.</a:t>
            </a:r>
          </a:p>
        </p:txBody>
      </p:sp>
    </p:spTree>
    <p:extLst>
      <p:ext uri="{BB962C8B-B14F-4D97-AF65-F5344CB8AC3E}">
        <p14:creationId xmlns:p14="http://schemas.microsoft.com/office/powerpoint/2010/main" val="159274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這要給你們作爲永遠的定例。幷且那灑除污穢水的人要洗衣服。凡摸除污穢水的，必不潔淨到晚上。</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be a perpetual statute for them. He who sprinkles the water of purification shall wash his clothes; and he who touches the water of purification shall be unclean until evening.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不潔淨人所摸的一切物，就不潔淨；摸了這物的人，必不潔淨到晚上。”</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Whatever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unclean person touches shall be unclean; and the person who touches it shall be unclean until evening.’”</a:t>
            </a:r>
          </a:p>
        </p:txBody>
      </p:sp>
    </p:spTree>
    <p:extLst>
      <p:ext uri="{BB962C8B-B14F-4D97-AF65-F5344CB8AC3E}">
        <p14:creationId xmlns:p14="http://schemas.microsoft.com/office/powerpoint/2010/main" val="541228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．焚燒一只紅母牛，用所焚燒的灰和活水調和爲除罪水（</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1-10</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．使用</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除罪水的方法。</a:t>
            </a: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除罪水用來潔淨因沾染</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了</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死尸而不潔的人（</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11-16</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2.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潔淨不潔之</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17-22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紅母牛</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母牛獻祭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營外獻祭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爲人將來的罪預備</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預表基督</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除</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罪水</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神所賜</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可隨時使用，潔淨罪人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長久有效</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852576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神爲選民的將來預備了有長久功效的除罪水。不信神的世人他們所看重的爲將來的預備是什麽？討論爲何有此不同？給我們帶領怎樣的思考？</a:t>
            </a:r>
          </a:p>
          <a:p>
            <a:pPr marL="742950" indent="-742950" algn="just">
              <a:lnSpc>
                <a:spcPct val="14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紅母牛的出生的唯一目的被設定爲製作除罪水，根據聖經經文討論主耶穌降生的目的是什麽？</a:t>
            </a:r>
          </a:p>
          <a:p>
            <a:pPr marL="742950" indent="-742950" algn="just">
              <a:lnSpc>
                <a:spcPct val="14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所有參與除罪水製作的人均算爲不潔，包括祭司，宰殺母牛的人，收集母牛灰的人，調製的人，這包含了怎樣的屬靈含義？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交給祭司以利亞撒，他必牽到營外，人就把牛宰在他面前。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give it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priest, that he may take it outside the camp, and it shall be slaughtered before him;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祭司以利亞撒要用指頭蘸這牛的血，向會幕前面彈七次。</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priest shall take some of its blood with his finger, and sprinkle some of its blood seven times directly in front of the tabernacle of meeting</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87188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人要在他眼前把這母牛焚燒，牛的皮、肉、血、糞都要焚燒。</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heifer shall be burned in his sight: its hide, its flesh, its blood, and its offal shall be burned.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祭司要把香柏木、牛膝草、朱紅色綫都丟在燒牛的火中。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take cedar wood and hyssop and scarlet, and cast them into the midst of the fire burning the heifer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05281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祭司必不潔淨到晚上，要洗衣服，用水洗身，然後可以進營；</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priest shall wash his clothes, he shall bathe in water, and afterward he shall come into the camp; the priest shall be unclean until evening.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燒牛的人必不潔淨到晚上，也要洗衣服，用水洗身。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one who burns it shall wash his clothes in water, bathe in water, and shall be unclean until evening.</a:t>
            </a:r>
          </a:p>
        </p:txBody>
      </p:sp>
    </p:spTree>
    <p:extLst>
      <p:ext uri="{BB962C8B-B14F-4D97-AF65-F5344CB8AC3E}">
        <p14:creationId xmlns:p14="http://schemas.microsoft.com/office/powerpoint/2010/main" val="2720091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必有一個潔淨的人，收起母牛的灰，存在營外潔淨的地方，爲以色列會衆調作除污穢的水。這本是除罪的。</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 man who is clean shall gather up the ashes of the heifer, and store them outside the camp in a clean place; and they shall be kept for the congregation of the children of Israel for the water of purification; it is for purifying from sin.</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收起母牛灰的人，必不潔淨到晚上，要洗衣服。這要給以色列人和寄居在他們中間的外人，作爲永遠的定例。” </a:t>
            </a:r>
            <a:endParaRPr lang="en-US" altLang="zh-CN"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one who gathers the ashes of the heifer shall wash his clothes, and be unclean until evening. It shall be a statute forever to the children of Israel and to the stranger who dwells among them.</a:t>
            </a:r>
          </a:p>
          <a:p>
            <a:pPr marL="0" indent="0" algn="just">
              <a:lnSpc>
                <a:spcPct val="133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7585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摸了人死尸的，就必七天不潔淨。</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who touches the dead body of anyone shall be unclean seven days.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那人到第三天，要用這除污穢的水潔淨自己，第七天就潔淨了。他若在第三天不潔淨自己，第七天就不潔淨了；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purify himself with the water on the third day and on the seventh day; then he will be clean. But if he does not purify himself on the third day and on the seventh day, he will not be clean.</a:t>
            </a:r>
          </a:p>
        </p:txBody>
      </p:sp>
    </p:spTree>
    <p:extLst>
      <p:ext uri="{BB962C8B-B14F-4D97-AF65-F5344CB8AC3E}">
        <p14:creationId xmlns:p14="http://schemas.microsoft.com/office/powerpoint/2010/main" val="1350810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凡摸了人死尸、不潔淨自己的，就玷污了耶和華的帳幕，這人必從以色列中剪除，因爲那除污穢的水沒有灑在他身上，他就爲不潔淨，污穢還在他身上。</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4200" b="1" kern="100" dirty="0" smtClean="0">
                <a:latin typeface="微软雅黑" panose="020B0503020204020204" pitchFamily="34" charset="-122"/>
                <a:ea typeface="微软雅黑" panose="020B0503020204020204" pitchFamily="34" charset="-122"/>
                <a:cs typeface="Calibri" panose="020F0502020204030204" pitchFamily="34" charset="0"/>
              </a:rPr>
              <a:t>Whoever </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touches the body of anyone who has died, and does not purify himself, defiles the tabernacle of the Lord. That person shall be cut off from Israel. He shall be unclean, because the water of purification was not sprinkled on him; his uncleanness is still on him.</a:t>
            </a:r>
          </a:p>
          <a:p>
            <a:pPr marL="0" indent="0" algn="just">
              <a:lnSpc>
                <a:spcPct val="133000"/>
              </a:lnSpc>
              <a:spcAft>
                <a:spcPts val="0"/>
              </a:spcAft>
              <a:buNone/>
            </a:pPr>
            <a:r>
              <a:rPr lang="en-US" altLang="zh-CN" sz="4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人死在帳棚裏的條例乃是這樣：凡進那帳棚的和一切在帳棚裏的，都必七天不潔淨。</a:t>
            </a:r>
            <a:endParaRPr lang="en-US" altLang="zh-CN" sz="4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4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200" b="1" kern="100" dirty="0">
                <a:latin typeface="微软雅黑" panose="020B0503020204020204" pitchFamily="34" charset="-122"/>
                <a:ea typeface="微软雅黑" panose="020B0503020204020204" pitchFamily="34" charset="-122"/>
                <a:cs typeface="Calibri" panose="020F0502020204030204" pitchFamily="34" charset="0"/>
              </a:rPr>
              <a:t>This is the law when a man dies in a tent: All who come into the tent and all who are in the tent shall be unclean seven days;</a:t>
            </a:r>
          </a:p>
        </p:txBody>
      </p:sp>
    </p:spTree>
    <p:extLst>
      <p:ext uri="{BB962C8B-B14F-4D97-AF65-F5344CB8AC3E}">
        <p14:creationId xmlns:p14="http://schemas.microsoft.com/office/powerpoint/2010/main" val="235453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凡敞口的器皿，就是沒有扎上蓋的，也是不潔淨。</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 open vessel, which has no cover fastened on it, is unclean.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無論何人在田野裏摸了被刀殺的，或是尸首，或是人的骨頭，或是墳墓，就要七天不潔淨。</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Whoever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in the open field touches one who is slain by a sword or who has died, or a bone of a man, or a grave, shall be unclean seven days.</a:t>
            </a:r>
          </a:p>
        </p:txBody>
      </p:sp>
    </p:spTree>
    <p:extLst>
      <p:ext uri="{BB962C8B-B14F-4D97-AF65-F5344CB8AC3E}">
        <p14:creationId xmlns:p14="http://schemas.microsoft.com/office/powerpoint/2010/main" val="1881037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19:1-22】</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要爲這不潔淨的人拿些燒成的除罪灰放在器皿裏，倒上活水。</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9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And for an unclean person they shall take some of the ashes of the heifer burnt for purification from sin, and running water shall be put on them in a vessel.</a:t>
            </a:r>
          </a:p>
          <a:p>
            <a:pPr marL="0" indent="0" algn="just">
              <a:lnSpc>
                <a:spcPct val="133000"/>
              </a:lnSpc>
              <a:spcAft>
                <a:spcPts val="0"/>
              </a:spcAft>
              <a:buNone/>
            </a:pPr>
            <a:r>
              <a:rPr lang="en-US" altLang="zh-CN" sz="3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必當有一個潔淨的人拿牛膝草蘸在這水中，把水灑在帳棚上，和一切器皿幷帳棚內的衆人身上，又灑在摸了骨頭，或摸了被殺的，或摸了自死的，或摸了墳墓的那人身上。</a:t>
            </a:r>
            <a:endParaRPr lang="en-US" altLang="zh-CN" sz="3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9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900" b="1" kern="100" dirty="0">
                <a:latin typeface="微软雅黑" panose="020B0503020204020204" pitchFamily="34" charset="-122"/>
                <a:ea typeface="微软雅黑" panose="020B0503020204020204" pitchFamily="34" charset="-122"/>
                <a:cs typeface="Calibri" panose="020F0502020204030204" pitchFamily="34" charset="0"/>
              </a:rPr>
              <a:t>clean person shall take hyssop and dip it in the water, sprinkle it on the tent, on all the vessels, on the persons who were there, or on the one who touched a bone, the slain, the dead, or a grave.</a:t>
            </a:r>
          </a:p>
        </p:txBody>
      </p:sp>
    </p:spTree>
    <p:extLst>
      <p:ext uri="{BB962C8B-B14F-4D97-AF65-F5344CB8AC3E}">
        <p14:creationId xmlns:p14="http://schemas.microsoft.com/office/powerpoint/2010/main" val="1360599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10200</TotalTime>
  <Words>1754</Words>
  <Application>Microsoft Office PowerPoint</Application>
  <PresentationFormat>全屏显示(4:3)</PresentationFormat>
  <Paragraphs>73</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1121</cp:revision>
  <dcterms:created xsi:type="dcterms:W3CDTF">2014-02-25T17:54:08Z</dcterms:created>
  <dcterms:modified xsi:type="dcterms:W3CDTF">2020-12-18T18:26:33Z</dcterms:modified>
</cp:coreProperties>
</file>