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1956" r:id="rId2"/>
    <p:sldId id="2422" r:id="rId3"/>
    <p:sldId id="2423" r:id="rId4"/>
    <p:sldId id="2424" r:id="rId5"/>
    <p:sldId id="2425" r:id="rId6"/>
    <p:sldId id="2426" r:id="rId7"/>
    <p:sldId id="2427" r:id="rId8"/>
    <p:sldId id="2428" r:id="rId9"/>
    <p:sldId id="2429" r:id="rId10"/>
    <p:sldId id="2430" r:id="rId11"/>
    <p:sldId id="2431" r:id="rId12"/>
    <p:sldId id="2432" r:id="rId13"/>
    <p:sldId id="2433" r:id="rId14"/>
    <p:sldId id="2434" r:id="rId15"/>
    <p:sldId id="2435" r:id="rId16"/>
    <p:sldId id="2352" r:id="rId17"/>
    <p:sldId id="2171" r:id="rId18"/>
    <p:sldId id="2421" r:id="rId19"/>
    <p:sldId id="2436" r:id="rId20"/>
    <p:sldId id="1098"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6445" autoAdjust="0"/>
    <p:restoredTop sz="94660"/>
  </p:normalViewPr>
  <p:slideViewPr>
    <p:cSldViewPr>
      <p:cViewPr varScale="1">
        <p:scale>
          <a:sx n="64" d="100"/>
          <a:sy n="64" d="100"/>
        </p:scale>
        <p:origin x="110" y="11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正月間，以色列全會衆到了尋的曠野，就住在加低斯。米利暗死在那裏，就葬在那裏。</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children of Israel, the whole congregation, came into the Wilderness of Zin in the first month, and the people stayed in Kadesh; and Miriam died there and was buried there.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會衆沒有水喝，就聚集攻擊摩西、亞倫。</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there was no water for the congregation; so they gathered together against Moses and Aaron.</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以色列人說：“我們要走大道上去，我們和牲畜若喝你的水，必給你價值。不求別的，只求你容我們步行過去。”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children of Israel said to him, “We will go by the Highway, and if I or my livestock drink any of your water, then I will pay for it; let me only pass through on foot, nothing more.”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以東王說：“你們不可經過。”就率領許多人出來，要用强硬的手攻擊以色列人。</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said, “You shall not pass through.” So Edom came out against them with many men and with a strong hand.</a:t>
            </a:r>
          </a:p>
        </p:txBody>
      </p:sp>
    </p:spTree>
    <p:extLst>
      <p:ext uri="{BB962C8B-B14F-4D97-AF65-F5344CB8AC3E}">
        <p14:creationId xmlns:p14="http://schemas.microsoft.com/office/powerpoint/2010/main" val="12333058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這樣，以東王不肯容以色列人從他的境界過去。于是他們轉去離開他。</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Edom refused to give Israel passage through his territory; so Israel turned away from him.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以色列全會衆從加低斯起行，到了何珥山。</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children of Israel, the whole congregation, journeyed from Kadesh and came to Mount Hor.</a:t>
            </a:r>
          </a:p>
        </p:txBody>
      </p:sp>
    </p:spTree>
    <p:extLst>
      <p:ext uri="{BB962C8B-B14F-4D97-AF65-F5344CB8AC3E}">
        <p14:creationId xmlns:p14="http://schemas.microsoft.com/office/powerpoint/2010/main" val="22218582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耶和華在附近以東邊界的何珥山上曉諭摩西、亞倫，說：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and Aaron in Mount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Hor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by the border of the land of Edom,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亞倫要歸到他列祖（原文作“本民”）那裏，他必不得入我所賜給以色列人的地，因爲在米利巴水你們違背了我的命。</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Aaron shall be gathered to his people, for he shall not enter the land which I have given to the children of Israel, because you rebelled against My word at the water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Meribah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2614100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你帶亞倫和他的兒子以利亞撒上何珥山，</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Take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Aaron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his son, and bring them up to Mount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Hor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把亞倫的聖衣脫下來，給他的兒子以利亞撒穿上，亞倫必死在那裏歸他列祖。”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strip Aaron of his garments and put them on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his son; for Aaron shall be gathered to his people and die there.”</a:t>
            </a:r>
          </a:p>
        </p:txBody>
      </p:sp>
    </p:spTree>
    <p:extLst>
      <p:ext uri="{BB962C8B-B14F-4D97-AF65-F5344CB8AC3E}">
        <p14:creationId xmlns:p14="http://schemas.microsoft.com/office/powerpoint/2010/main" val="17267668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4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4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摩西就照耶和華所吩咐的行。三人當著會衆的眼前上了何珥山。 </a:t>
            </a:r>
            <a:endParaRPr lang="en-US" altLang="zh-CN" sz="4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41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Moses did just as the Lord commanded, and they went up to Mount </a:t>
            </a:r>
            <a:r>
              <a:rPr lang="en-US" altLang="zh-CN" sz="4100" b="1" kern="100" dirty="0" err="1">
                <a:latin typeface="微软雅黑" panose="020B0503020204020204" pitchFamily="34" charset="-122"/>
                <a:ea typeface="微软雅黑" panose="020B0503020204020204" pitchFamily="34" charset="-122"/>
                <a:cs typeface="Calibri" panose="020F0502020204030204" pitchFamily="34" charset="0"/>
              </a:rPr>
              <a:t>Hor</a:t>
            </a: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 in the sight of all the congregation.</a:t>
            </a:r>
          </a:p>
          <a:p>
            <a:pPr marL="0" indent="0" algn="just">
              <a:lnSpc>
                <a:spcPct val="133000"/>
              </a:lnSpc>
              <a:spcAft>
                <a:spcPts val="0"/>
              </a:spcAft>
              <a:buNone/>
            </a:pPr>
            <a:r>
              <a:rPr lang="en-US" altLang="zh-CN" sz="4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4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摩西把亞倫的聖衣脫下來，給他的兒子以利亞撒穿上，亞倫就死在山頂那裏，于是摩西和以利亞撒下了山。</a:t>
            </a:r>
            <a:endParaRPr lang="en-US" altLang="zh-CN" sz="4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100" b="1" kern="100" dirty="0" smtClean="0">
                <a:latin typeface="微软雅黑" panose="020B0503020204020204" pitchFamily="34" charset="-122"/>
                <a:ea typeface="微软雅黑" panose="020B0503020204020204" pitchFamily="34" charset="-122"/>
                <a:cs typeface="Calibri" panose="020F0502020204030204" pitchFamily="34" charset="0"/>
              </a:rPr>
              <a:t>Moses </a:t>
            </a: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stripped Aaron of his garments and put them on </a:t>
            </a:r>
            <a:r>
              <a:rPr lang="en-US" altLang="zh-CN" sz="41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 his son; and Aaron died there on the top of the mountain. Then Moses and </a:t>
            </a:r>
            <a:r>
              <a:rPr lang="en-US" altLang="zh-CN" sz="41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 came down from the mountain.</a:t>
            </a:r>
          </a:p>
        </p:txBody>
      </p:sp>
    </p:spTree>
    <p:extLst>
      <p:ext uri="{BB962C8B-B14F-4D97-AF65-F5344CB8AC3E}">
        <p14:creationId xmlns:p14="http://schemas.microsoft.com/office/powerpoint/2010/main" val="2230971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全會衆，就是以色列全家，見亞倫已經死了，便都爲亞倫哀哭了三十天。</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all the congregation saw that Aaron was dead, all the house of Israel mourned for Aaron thirty days.</a:t>
            </a:r>
          </a:p>
        </p:txBody>
      </p:sp>
    </p:spTree>
    <p:extLst>
      <p:ext uri="{BB962C8B-B14F-4D97-AF65-F5344CB8AC3E}">
        <p14:creationId xmlns:p14="http://schemas.microsoft.com/office/powerpoint/2010/main" val="3083872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米利暗的死（</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摩西擊打磐石出水。</a:t>
            </a: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以東人拒絕以色列人從以東地經過（</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14-22</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IV</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大祭司亞倫死在何珥山，以利亞撒穿上他的聖衣，百姓爲亞倫哀哭（</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23-29</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0487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人再次悖逆神</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同樣的試煉，同樣的抱怨</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不懼怕神的審判，不紀念神的恩典</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悖逆頑梗到底</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摩西的錯誤</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擅自改變神的吩咐</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過于高看自己的作用</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擅自去作神未曾吩咐的事</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對神沒有絕對的信心</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給以色列人留下錯誤的榜樣</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852576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米利暗和亞倫的死</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不是被剪除，而是被神取去</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地上的大祭司只能引導人盼望真正的救主，而不能帶人真正地進入永生</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神埋葬祂的僕人，神繼續祂的工作！</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_</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John Wesley </a:t>
            </a:r>
          </a:p>
        </p:txBody>
      </p:sp>
    </p:spTree>
    <p:extLst>
      <p:ext uri="{BB962C8B-B14F-4D97-AF65-F5344CB8AC3E}">
        <p14:creationId xmlns:p14="http://schemas.microsoft.com/office/powerpoint/2010/main" val="8033037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百姓向摩西爭鬧說：“我們的弟兄曾死在耶和華面前，我們恨不得與他們同死。</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people contended with Moses and spoke, saying: “If only we had died when our brethren died before the Lord!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你們爲何把耶和華的會衆領到這曠野，使我們和牲畜都死在這裏呢？</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have you brought up the assembly of the Lord into this wilderness, that we and our animals should die here?</a:t>
            </a:r>
          </a:p>
        </p:txBody>
      </p:sp>
    </p:spTree>
    <p:extLst>
      <p:ext uri="{BB962C8B-B14F-4D97-AF65-F5344CB8AC3E}">
        <p14:creationId xmlns:p14="http://schemas.microsoft.com/office/powerpoint/2010/main" val="5839969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4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列舉聖經中，神的僕人在“細節”上出現差錯，導致嚴重後果的事例？</a:t>
            </a:r>
          </a:p>
          <a:p>
            <a:pPr marL="742950" indent="-742950" algn="just">
              <a:lnSpc>
                <a:spcPct val="14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4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列舉自己在信仰經歷上的“細小”錯誤（疏忽），導致嚴重後果的經歷？</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你們爲何逼著我們出埃及，領我們到這壞地方呢？這地方不好撒種，也沒有無花果樹、葡萄樹、石榴樹，又沒有水喝。”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why have you made us come up out of Egypt, to bring us to this evil place? It is not a place of grain or figs or vines or pomegranates; nor is there any water to drink.”</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摩西、亞倫離開會衆到會幕門口，俯伏在地，耶和華的榮光向他們顯現。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and Aaron went from the presence of the assembly to the door of the tabernacle of meeting, and they fell on their faces. And the glory of the Lord appeared to them.</a:t>
            </a:r>
          </a:p>
        </p:txBody>
      </p:sp>
    </p:spTree>
    <p:extLst>
      <p:ext uri="{BB962C8B-B14F-4D97-AF65-F5344CB8AC3E}">
        <p14:creationId xmlns:p14="http://schemas.microsoft.com/office/powerpoint/2010/main" val="334441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你拿著杖去，和你的哥哥亞倫招聚會衆，在他們眼前吩咐磐石發出水來，水就從磐石流出給會衆和他們的牲畜喝。”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Take the rod; you and your brother Aaron gather the congregation together. Speak to the rock before their eyes, and it will yield its water; thus you shall bring water for them out of the rock, and give drink to the congregation and their animals.”</a:t>
            </a:r>
          </a:p>
        </p:txBody>
      </p:sp>
    </p:spTree>
    <p:extLst>
      <p:ext uri="{BB962C8B-B14F-4D97-AF65-F5344CB8AC3E}">
        <p14:creationId xmlns:p14="http://schemas.microsoft.com/office/powerpoint/2010/main" val="18225045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于是，摩西照耶和華所吩咐的，從耶和華面前取了杖去。</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took the rod from before the Lord as He commanded him.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摩西、亞倫就招聚會衆到磐石前。摩西說：“你們這些背叛的人聽我說：我爲你們使水從這磐石中流出來嗎？”</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Moses and Aaron gathered the assembly together before the rock; and he said to them, “Hear now, you rebels! Must we bring water for you out of this rock?”</a:t>
            </a:r>
          </a:p>
        </p:txBody>
      </p:sp>
    </p:spTree>
    <p:extLst>
      <p:ext uri="{BB962C8B-B14F-4D97-AF65-F5344CB8AC3E}">
        <p14:creationId xmlns:p14="http://schemas.microsoft.com/office/powerpoint/2010/main" val="15654849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摩西舉手，用杖擊打磐石兩下，就有許多水流出來，會衆和他們的牲畜都喝了。</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lifted his hand and struck the rock twice with his rod; and water came out abundantly, and the congregation and their animals drank.</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耶和華對摩西、亞倫說：“因爲你們不信我，不在以色列人眼前尊我爲聖，所以你們必不得領這會衆進我所賜給他們的地去。”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and Aaron, “Because you did not believe Me, to hallow Me in the eyes of the children of Israel, therefore you shall not bring this assembly into the land which I have given them.”</a:t>
            </a:r>
          </a:p>
        </p:txBody>
      </p:sp>
    </p:spTree>
    <p:extLst>
      <p:ext uri="{BB962C8B-B14F-4D97-AF65-F5344CB8AC3E}">
        <p14:creationId xmlns:p14="http://schemas.microsoft.com/office/powerpoint/2010/main" val="20952299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這水名叫米利巴水，是因以色列人向耶和華爭鬧，耶和華就在他們面前顯爲聖（“米利巴”就是“爭鬧”的意思）。 </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was the water of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Meribah</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because the children of Israel contended with the Lord, and He was hallowed among them.</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摩西從加低斯差遣使者去見以東王，說：“你的弟兄以色列人這樣說：‘我們所遭遇的一切艱難，</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Moses sent messengers from Kadesh to the king of Edom. “Thus says your brother Israel: ‘You know all the hardship that has befallen us,</a:t>
            </a:r>
          </a:p>
        </p:txBody>
      </p:sp>
    </p:spTree>
    <p:extLst>
      <p:ext uri="{BB962C8B-B14F-4D97-AF65-F5344CB8AC3E}">
        <p14:creationId xmlns:p14="http://schemas.microsoft.com/office/powerpoint/2010/main" val="27028822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就是我們的列祖下到埃及，我們在埃及久住，埃及人惡待我們的列祖和我們。</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how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our fathers went down to Egypt, and we dwelt in Egypt a long time, and the Egyptians afflicted us and our fathers.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我們哀求耶和華的時候，他聽了我們的聲音，差遣使者把我們從埃及領出來。這事你都知道。如今我們在你邊界上的城加低斯，</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we cried out to the Lord, He heard our voice and sent the Angel and brought us up out of Egypt; now here we are in Kadesh, a city on the edge of your border.</a:t>
            </a:r>
          </a:p>
        </p:txBody>
      </p:sp>
    </p:spTree>
    <p:extLst>
      <p:ext uri="{BB962C8B-B14F-4D97-AF65-F5344CB8AC3E}">
        <p14:creationId xmlns:p14="http://schemas.microsoft.com/office/powerpoint/2010/main" val="32827033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20:1-29】</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求你容我們從你的地經過，我們不走田間和葡萄園，也不喝井裏的水，只走大道（原文作“王道”），不偏左右，直到過了你的境界。’”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Please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let us pass through your country. We will not pass through fields or vineyards, nor will we drink water from wells; we will go along the King’s Highway; we will not turn aside to the right hand or to the left until we have passed through your territory.’”</a:t>
            </a:r>
          </a:p>
          <a:p>
            <a:pPr marL="0" indent="0" algn="just">
              <a:lnSpc>
                <a:spcPct val="120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以東王說：“你不可從我的地經過，免得我帶刀出去攻擊你。”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Edom said to him, “You shall not pass through my land, lest I come out against you with the sword.”</a:t>
            </a:r>
          </a:p>
        </p:txBody>
      </p:sp>
    </p:spTree>
    <p:extLst>
      <p:ext uri="{BB962C8B-B14F-4D97-AF65-F5344CB8AC3E}">
        <p14:creationId xmlns:p14="http://schemas.microsoft.com/office/powerpoint/2010/main" val="13833564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10274</TotalTime>
  <Words>2003</Words>
  <Application>Microsoft Office PowerPoint</Application>
  <PresentationFormat>全屏显示(4:3)</PresentationFormat>
  <Paragraphs>91</Paragraphs>
  <Slides>20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1123</cp:revision>
  <dcterms:created xsi:type="dcterms:W3CDTF">2014-02-25T17:54:08Z</dcterms:created>
  <dcterms:modified xsi:type="dcterms:W3CDTF">2021-01-08T06:24:44Z</dcterms:modified>
</cp:coreProperties>
</file>