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9"/>
  </p:notesMasterIdLst>
  <p:handoutMasterIdLst>
    <p:handoutMasterId r:id="rId30"/>
  </p:handoutMasterIdLst>
  <p:sldIdLst>
    <p:sldId id="1956" r:id="rId2"/>
    <p:sldId id="2422" r:id="rId3"/>
    <p:sldId id="2423" r:id="rId4"/>
    <p:sldId id="2424" r:id="rId5"/>
    <p:sldId id="2425" r:id="rId6"/>
    <p:sldId id="2426" r:id="rId7"/>
    <p:sldId id="2437" r:id="rId8"/>
    <p:sldId id="2438" r:id="rId9"/>
    <p:sldId id="2439" r:id="rId10"/>
    <p:sldId id="2440" r:id="rId11"/>
    <p:sldId id="2441" r:id="rId12"/>
    <p:sldId id="2442" r:id="rId13"/>
    <p:sldId id="2443" r:id="rId14"/>
    <p:sldId id="2444" r:id="rId15"/>
    <p:sldId id="2445" r:id="rId16"/>
    <p:sldId id="2446" r:id="rId17"/>
    <p:sldId id="2447" r:id="rId18"/>
    <p:sldId id="2352" r:id="rId19"/>
    <p:sldId id="2171" r:id="rId20"/>
    <p:sldId id="2448" r:id="rId21"/>
    <p:sldId id="2449" r:id="rId22"/>
    <p:sldId id="2450" r:id="rId23"/>
    <p:sldId id="2421" r:id="rId24"/>
    <p:sldId id="2436" r:id="rId25"/>
    <p:sldId id="2451" r:id="rId26"/>
    <p:sldId id="2452" r:id="rId27"/>
    <p:sldId id="1098" r:id="rId2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6445" autoAdjust="0"/>
    <p:restoredTop sz="94660"/>
  </p:normalViewPr>
  <p:slideViewPr>
    <p:cSldViewPr>
      <p:cViewPr varScale="1">
        <p:scale>
          <a:sx n="64" d="100"/>
          <a:sy n="64" d="100"/>
        </p:scale>
        <p:origin x="110" y="1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住南地的迦南人亞拉得王，聽說以色列人從亞他林路來，就和以色列人爭戰，擄了他們幾個人。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king of Arad, the Canaanite, who dwelt in the South, heard that Israel was coming on the road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Atharim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Then he fought against Israel and took some of them prisoners.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以色列人向耶和華發願說：“你若將這民交付我手，我就把他們的城邑盡行毀滅。”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made a vow to the Lord, and said, “If You will indeed deliver this people into my hand, then I will utterly destroy their cities.”</a:t>
            </a:r>
          </a:p>
        </p:txBody>
      </p:sp>
    </p:spTree>
    <p:extLst>
      <p:ext uri="{BB962C8B-B14F-4D97-AF65-F5344CB8AC3E}">
        <p14:creationId xmlns:p14="http://schemas.microsoft.com/office/powerpoint/2010/main" val="19268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從巴末到摩押地的穀；又到那下望曠野之毗斯迦的山頂。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Bamoth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in the valley that is in the country of Moab, to the top of Pisgah which looks down on the wasteland.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以色列人差遣使者去見亞摩利人的王西宏，說：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sent messengers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the Amorites, saying,</a:t>
            </a:r>
          </a:p>
        </p:txBody>
      </p:sp>
    </p:spTree>
    <p:extLst>
      <p:ext uri="{BB962C8B-B14F-4D97-AF65-F5344CB8AC3E}">
        <p14:creationId xmlns:p14="http://schemas.microsoft.com/office/powerpoint/2010/main" val="212311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12000"/>
              </a:lnSpc>
              <a:spcAft>
                <a:spcPts val="0"/>
              </a:spcAft>
              <a:buNone/>
            </a:pP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en-US" altLang="zh-CN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求你容我們從你的地經過，我們不偏入田間和葡萄園，也不喝井裏的水，只走大道（原文作“王道”），直到過了你的境界。”  </a:t>
            </a:r>
            <a:endParaRPr lang="en-US" altLang="zh-CN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2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2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Let 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 pass through your land. We will not turn aside into fields or vineyards; we will not drink water from wells. We will go by the King’s Highway until we have passed through your territory.”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西宏不容以色列人從他的境界經過，就招聚他的衆民出到曠野，要攻擊以色列人，到了雅雜，與以色列人爭戰。</a:t>
            </a:r>
            <a:endParaRPr lang="en-US" altLang="zh-CN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en-US" altLang="zh-CN" sz="2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2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would not allow Israel to pass through his territory. So </a:t>
            </a:r>
            <a:r>
              <a:rPr lang="en-US" altLang="zh-CN" sz="2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gathered all his people together and went out against Israel in the wilderness, and he came to </a:t>
            </a:r>
            <a:r>
              <a:rPr lang="en-US" altLang="zh-CN" sz="2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Jahaz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fought against Israel.</a:t>
            </a:r>
          </a:p>
        </p:txBody>
      </p:sp>
    </p:spTree>
    <p:extLst>
      <p:ext uri="{BB962C8B-B14F-4D97-AF65-F5344CB8AC3E}">
        <p14:creationId xmlns:p14="http://schemas.microsoft.com/office/powerpoint/2010/main" val="172885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以色列人用刀殺了他，得了他的地，從亞嫩河到雅博河，直到亞捫人的境界，因爲亞捫人的境界多有堅壘。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defeated him with the edge of the sword, and took possession of his land from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the Jabbok, as far as the people of Ammon; for the border of the people of Ammon was fortified.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以色列人奪取這一切的城邑，也住亞摩利人的城邑，就是希實本與希實本的一切鄉村。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took all these cities, and Israel dwelt in all the cities of the Amorites, in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in all its villages.</a:t>
            </a:r>
          </a:p>
        </p:txBody>
      </p:sp>
    </p:spTree>
    <p:extLst>
      <p:ext uri="{BB962C8B-B14F-4D97-AF65-F5344CB8AC3E}">
        <p14:creationId xmlns:p14="http://schemas.microsoft.com/office/powerpoint/2010/main" val="140093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這希實本是亞摩利王西宏的京城，西宏曾與摩押的先王爭戰，從他手中奪取了全地，直到亞嫩河。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was the city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the Amorites, who had fought against the former king of Moab, and had taken all his land from his hand as far as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所以那些作詩歌的說：“你們來到希實本，願西宏的城被修造，被建立。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those who speak in proverbs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say:“Come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let it be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built;Let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city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be repaired.</a:t>
            </a:r>
          </a:p>
        </p:txBody>
      </p:sp>
    </p:spTree>
    <p:extLst>
      <p:ext uri="{BB962C8B-B14F-4D97-AF65-F5344CB8AC3E}">
        <p14:creationId xmlns:p14="http://schemas.microsoft.com/office/powerpoint/2010/main" val="221879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因爲有火從希實本發出，有火焰出于西宏的城，燒盡摩押的亞珥和亞嫩河丘壇的祭司（“祭司”原文作“主”）。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fire went out from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Heshbon,A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flame from the city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Sihon;It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consumed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Moab,The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lords of the heights of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摩押啊，你有禍了！基抹的民哪，你們滅亡了！基抹的男子逃奔，女子被擄，交付亞摩利的王西宏。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Woe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to you,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Moab!You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have perished, O people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Chemosh!He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has given his sons as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fugitives,And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his daughters into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captivity,To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the Amorites.</a:t>
            </a:r>
          </a:p>
        </p:txBody>
      </p:sp>
    </p:spTree>
    <p:extLst>
      <p:ext uri="{BB962C8B-B14F-4D97-AF65-F5344CB8AC3E}">
        <p14:creationId xmlns:p14="http://schemas.microsoft.com/office/powerpoint/2010/main" val="14214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我們射了他們，希實本直到底本盡皆毀滅。我們使地變成荒場，直到挪法，這挪法直延到米底巴。”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we have shot at them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</a:t>
            </a:r>
            <a:r>
              <a:rPr lang="en-US" altLang="zh-CN" sz="36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has perished as far as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Dibon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we laid waste as far as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Nophah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Which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reaches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Medeba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這樣，以色列人就住在亞摩利人之地。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Thus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dwelt in the land of the Amorites.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摩西打發人去窺探雅謝；以色列人就占了雅謝的鎮市，趕出那裏的亞摩利人。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Moses sent to spy out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Jazer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they took its villages and drove out the Amorites who were there.</a:t>
            </a:r>
          </a:p>
        </p:txBody>
      </p:sp>
    </p:spTree>
    <p:extLst>
      <p:ext uri="{BB962C8B-B14F-4D97-AF65-F5344CB8AC3E}">
        <p14:creationId xmlns:p14="http://schemas.microsoft.com/office/powerpoint/2010/main" val="30008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以色列人轉回，向巴珊去。巴珊王噩和他的衆民都出來，在以得來與他們交戰。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turned and went up by the way to Bashan. So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Og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Bashan went out against them, he and all his people, to battle at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Edrei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耶和華對摩西說：“不要怕他，因我已將他和他的衆民，幷他的地，都交在你手中，你要待他像從前待住希實本的亞摩利王西宏一般。” 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said to Moses, “Do not fear him, for I have delivered him into your hand, with all his people and his land; and you shall do to him as you did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the Amorites, who dwelt at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Heshbon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67789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于是，他們殺了他和他的衆子，幷他的衆民，沒有留下一個，就得了他的地。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defeated him, his sons, and all his people, until there was no survivor left him; and they took possession of his land.</a:t>
            </a:r>
          </a:p>
        </p:txBody>
      </p:sp>
    </p:spTree>
    <p:extLst>
      <p:ext uri="{BB962C8B-B14F-4D97-AF65-F5344CB8AC3E}">
        <p14:creationId xmlns:p14="http://schemas.microsoft.com/office/powerpoint/2010/main" val="256223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經文簡述：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33000"/>
              </a:lnSpc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．戰勝迦南人中的亞拉得人（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33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．百姓因發怨言而受懲罰；火蛇進入他們中間；神設立銅蛇施行拯救（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4-9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33000"/>
              </a:lnSpc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．從何珥山到摩押穀（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10-20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33000"/>
              </a:lnSpc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IV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．戰勝亞摩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利王西宏（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21-32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節），戰勝巴珊王噩（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33-35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抱怨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 </a:t>
            </a:r>
            <a:r>
              <a:rPr lang="en-US" altLang="zh-CN" sz="36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Prov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19:3】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人的愚昧傾敗他的道，他的心也抱怨耶和華。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foolishness of a man twists his way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his heart frets against the Lord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0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  <a:endParaRPr lang="en-US" altLang="zh-CN" sz="40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4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耶和華應允了以色列人，把迦南人交付他們，他們就把迦南人和迦南人的城邑盡行毀滅。那地方的名便叫何珥瑪（“何珥瑪”就是“毀滅”的意思）。</a:t>
            </a:r>
            <a:endParaRPr lang="en-US" altLang="zh-CN" sz="4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listened to the voice of Israel and delivered up the Canaanites, and they utterly destroyed them and their cities. So the name of that place was called </a:t>
            </a:r>
            <a:r>
              <a:rPr lang="en-US" altLang="zh-CN" sz="4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Hormah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4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他們從何珥山起行，往紅海那條路走，要繞過以東地。百姓因這路難行，心中甚是煩躁，</a:t>
            </a:r>
            <a:endParaRPr lang="en-US" altLang="zh-CN" sz="4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journeyed from Mount </a:t>
            </a:r>
            <a:r>
              <a:rPr lang="en-US" altLang="zh-CN" sz="4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Hor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by the Way of the Red Sea, to go around the land of Edom; and the soul of the people became very discouraged on the way.</a:t>
            </a:r>
          </a:p>
        </p:txBody>
      </p:sp>
    </p:spTree>
    <p:extLst>
      <p:ext uri="{BB962C8B-B14F-4D97-AF65-F5344CB8AC3E}">
        <p14:creationId xmlns:p14="http://schemas.microsoft.com/office/powerpoint/2010/main" val="5839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不要</a:t>
            </a:r>
            <a:r>
              <a:rPr lang="zh-CN" altLang="en-US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抱怨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 人沒有抱怨神的資格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en-US" altLang="zh-CN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伯 </a:t>
            </a:r>
            <a:r>
              <a:rPr lang="en-US" altLang="zh-CN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Job 1:20-22】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約伯便起來，撕裂外袍，剃了頭，伏在地上下拜，</a:t>
            </a:r>
            <a:endParaRPr lang="en-US" altLang="zh-CN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Job arose, tore his robe, and shaved his head; and he fell to the ground and worshiped.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說：“我赤身出于母胎，也必赤身歸回。</a:t>
            </a:r>
            <a:r>
              <a:rPr lang="zh-CN" altLang="en-US" b="1" u="sng" kern="100" dirty="0" smtClean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賞賜的是耶和華，收取的也是耶和華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；耶和華的名是應當稱頌的。”</a:t>
            </a:r>
            <a:r>
              <a:rPr lang="en-US" altLang="zh-CN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</a:t>
            </a:r>
            <a:r>
              <a:rPr lang="en-US" altLang="zh-CN" sz="24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said:“Naked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 came from my mother’s womb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naked shall I return there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</a:t>
            </a:r>
            <a:r>
              <a:rPr lang="en-US" altLang="zh-CN" sz="2400" b="1" u="sng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2400" b="1" u="sng" kern="1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Lord gave, and the Lord has taken away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Blessed 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 the name of the Lord.”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en-US" altLang="zh-CN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在這一切的事上，約伯幷不犯罪，也不以　神爲愚妄（或作“也不妄評　神”）。</a:t>
            </a:r>
            <a:endParaRPr lang="en-US" altLang="zh-CN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</a:t>
            </a:r>
            <a:r>
              <a:rPr lang="en-US" altLang="zh-CN" sz="2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all this Job did not sin nor charge God with wrong.</a:t>
            </a:r>
          </a:p>
        </p:txBody>
      </p:sp>
    </p:spTree>
    <p:extLst>
      <p:ext uri="{BB962C8B-B14F-4D97-AF65-F5344CB8AC3E}">
        <p14:creationId xmlns:p14="http://schemas.microsoft.com/office/powerpoint/2010/main" val="3792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抱怨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神重重地刑罰抱怨的人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賽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Isa 45:6-7】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從日出之地到日落之處，使人都知道除了我以外，沒有別神。我是耶和華，在我以外幷沒有別神。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That they may know from the rising of the sun to its setting That there is none besides Me. I am the Lord, and there is no other;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我造光，又造暗；我施平安，又降灾禍；造作這一切的是我耶和華。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form the light and create darkness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make peace and create calamity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Lord, do all these things.’</a:t>
            </a:r>
          </a:p>
        </p:txBody>
      </p:sp>
    </p:spTree>
    <p:extLst>
      <p:ext uri="{BB962C8B-B14F-4D97-AF65-F5344CB8AC3E}">
        <p14:creationId xmlns:p14="http://schemas.microsoft.com/office/powerpoint/2010/main" val="254052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抱怨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要記得神的恩典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要愛神超過愛自己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3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悖逆抱怨的以色列人得醫治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認罪悔改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向摩西哀求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神拯救的方法</a:t>
            </a:r>
          </a:p>
        </p:txBody>
      </p:sp>
    </p:spTree>
    <p:extLst>
      <p:ext uri="{BB962C8B-B14F-4D97-AF65-F5344CB8AC3E}">
        <p14:creationId xmlns:p14="http://schemas.microsoft.com/office/powerpoint/2010/main" val="98525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銅蛇的預表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約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John 3:14-15】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摩西在曠野怎樣舉蛇，人子也必照樣被舉起來，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 Moses lifted up the serpent in the wilderness, even so must the Son of Man be lifted up,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叫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一切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都得永生（或作“叫一切信的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人在祂裏面得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永生”）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that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whoever believes in Him should not perish but have eternal life.</a:t>
            </a:r>
          </a:p>
        </p:txBody>
      </p:sp>
    </p:spTree>
    <p:extLst>
      <p:ext uri="{BB962C8B-B14F-4D97-AF65-F5344CB8AC3E}">
        <p14:creationId xmlns:p14="http://schemas.microsoft.com/office/powerpoint/2010/main" val="80330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銅蛇的預表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摩西舉銅蛇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約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John 1:17】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律法本是藉著摩西傳的，恩典和真理都是由耶穌基督來的。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law was given through Moses, but grace and truth came through Jesus Christ.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endParaRPr lang="en-US" altLang="zh-CN" sz="10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加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Gal 3:24】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這樣，律法是我們訓蒙的師傅，引我們到基督那裏，使我們因信稱義。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law was our tutor to bring us to Christ, that we might be justified by faith.</a:t>
            </a:r>
          </a:p>
        </p:txBody>
      </p:sp>
    </p:spTree>
    <p:extLst>
      <p:ext uri="{BB962C8B-B14F-4D97-AF65-F5344CB8AC3E}">
        <p14:creationId xmlns:p14="http://schemas.microsoft.com/office/powerpoint/2010/main" val="3602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銅蛇的預表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銅蛇被舉起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得拯救的方法</a:t>
            </a:r>
          </a:p>
        </p:txBody>
      </p:sp>
    </p:spTree>
    <p:extLst>
      <p:ext uri="{BB962C8B-B14F-4D97-AF65-F5344CB8AC3E}">
        <p14:creationId xmlns:p14="http://schemas.microsoft.com/office/powerpoint/2010/main" val="167931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問題討論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列舉聖經中還有哪些因向神抱怨，而被神刑罰管教的事例？</a:t>
            </a: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分享自己因向神發出看似“合理的抱怨”，而被神管教的經歷（如有）？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就怨瀆　神和摩西，說：“你們爲什麽把我們從埃及領出來，使我們死在曠野呢？這裏沒有糧，沒有水，我們的心厭惡這淡薄的食物。”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people spoke against God and against Moses: “Why have you brought us up out of Egypt to die in the wilderness? For there is no food and no water, and our soul loathes this worthless bread.”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于是耶和華使火蛇進入百姓中間，蛇就咬他們，以色列人中死了許多。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sent fiery serpents among the people, and they bit the people; and many of the people of Israel died.</a:t>
            </a:r>
          </a:p>
        </p:txBody>
      </p:sp>
    </p:spTree>
    <p:extLst>
      <p:ext uri="{BB962C8B-B14F-4D97-AF65-F5344CB8AC3E}">
        <p14:creationId xmlns:p14="http://schemas.microsoft.com/office/powerpoint/2010/main" val="33444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百姓到摩西那裏說：“我們怨瀆耶和華和你，有罪了，求你禱告耶和華叫這些蛇離開我們。”于是，摩西爲百姓禱告。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people came to Moses, and said, “We have sinned, for we have spoken against the Lord and against you; pray to the Lord that He take away the serpents from us.” So Moses prayed for the people.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耶和華對摩西說：“你製造一條火蛇，挂在杆子上，凡被咬的，一望這蛇，就必得活。”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said to Moses, “Make a fiery serpent, and set it on a pole; and it shall be that everyone who is bitten, when he looks at it, shall live.”</a:t>
            </a:r>
          </a:p>
        </p:txBody>
      </p:sp>
    </p:spTree>
    <p:extLst>
      <p:ext uri="{BB962C8B-B14F-4D97-AF65-F5344CB8AC3E}">
        <p14:creationId xmlns:p14="http://schemas.microsoft.com/office/powerpoint/2010/main" val="182250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摩西便製造一條銅蛇，挂在杆子上，凡被蛇咬的，一望這銅蛇，就活了。 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Moses made a bronze serpent, and put it on a pole; and so it was, if a serpent had bitten anyone, when he looked at the bronze serpent, he lived.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以色列人起行，安營在阿伯。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children of Israel moved on and camped in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Oboth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又從阿伯起行，安營在以耶亞巴琳，與摩押相對的曠野，向日出之地。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they journeyed from </a:t>
            </a:r>
            <a:r>
              <a:rPr lang="en-US" altLang="zh-CN" sz="43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Oboth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camped at </a:t>
            </a:r>
            <a:r>
              <a:rPr lang="en-US" altLang="zh-CN" sz="43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Ije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43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Abarim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in the wilderness which is east of Moab, toward the sunrise.</a:t>
            </a:r>
            <a:endParaRPr lang="en-US" altLang="zh-CN" sz="43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8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從那裏起行，安營在撒烈穀。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they moved and camped in the Valley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Zered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從那裏起行，安營在亞嫩河那邊；這亞嫩河是在曠野，從亞摩利的境界流出來的。原來亞嫩河是摩押的邊界，在摩押和亞摩利人搭界的地方。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they moved and camped on the other side of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which is in the wilderness that extends from the border of the Amorites; for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is the border of Moab, between Moab and the Amorites.</a:t>
            </a:r>
          </a:p>
        </p:txBody>
      </p:sp>
    </p:spTree>
    <p:extLst>
      <p:ext uri="{BB962C8B-B14F-4D97-AF65-F5344CB8AC3E}">
        <p14:creationId xmlns:p14="http://schemas.microsoft.com/office/powerpoint/2010/main" val="20952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所以耶和華的戰記上說：“蘇法的哇哈伯與亞嫩河的穀，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is said in the Book of the Wars of the Lord:“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Waheb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in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Suphah,The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brooks of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Arnon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幷向亞珥城衆穀的下坡，是靠近摩押的境界。”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slope of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brooksThat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reaches to the dwelling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Ar,And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lies on the border of Moab.”</a:t>
            </a:r>
          </a:p>
        </p:txBody>
      </p:sp>
    </p:spTree>
    <p:extLst>
      <p:ext uri="{BB962C8B-B14F-4D97-AF65-F5344CB8AC3E}">
        <p14:creationId xmlns:p14="http://schemas.microsoft.com/office/powerpoint/2010/main" val="119950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以色列人從那裏起行，到了比珥（“比珥”就是“井”的意思）。從前耶和華吩咐摩西說：“招聚百姓，我好給他們水喝”，說的就是這井。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they went to Beer, which is the well where the Lord said to Moses, “Gather the people together, and I will give them water.”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當時，以色列人唱歌說：“井啊，涌上水來！你們要向這井歌唱。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sang this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song:“Spring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up, 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well!All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you sing to it—</a:t>
            </a:r>
          </a:p>
        </p:txBody>
      </p:sp>
    </p:spTree>
    <p:extLst>
      <p:ext uri="{BB962C8B-B14F-4D97-AF65-F5344CB8AC3E}">
        <p14:creationId xmlns:p14="http://schemas.microsoft.com/office/powerpoint/2010/main" val="187293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這井是首領和民中的尊貴人用圭、用杖所挖所掘的。”以色列人從曠野往瑪他拿去；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well the leaders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sank,Dug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by the nation’s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nobles,By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lawgiver, with their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staves.”And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from the wilderness they went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Mattanah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從瑪他拿到拿哈列；從拿哈列到巴末；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Mattanah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Nahaliel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from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Nahaliel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Bamoth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16594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10310</TotalTime>
  <Words>2670</Words>
  <Application>Microsoft Office PowerPoint</Application>
  <PresentationFormat>全屏显示(4:3)</PresentationFormat>
  <Paragraphs>126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1130</cp:revision>
  <dcterms:created xsi:type="dcterms:W3CDTF">2014-02-25T17:54:08Z</dcterms:created>
  <dcterms:modified xsi:type="dcterms:W3CDTF">2021-01-15T22:28:32Z</dcterms:modified>
</cp:coreProperties>
</file>