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1956" r:id="rId2"/>
    <p:sldId id="2475" r:id="rId3"/>
    <p:sldId id="2476" r:id="rId4"/>
    <p:sldId id="2477" r:id="rId5"/>
    <p:sldId id="2478" r:id="rId6"/>
    <p:sldId id="2479" r:id="rId7"/>
    <p:sldId id="2480" r:id="rId8"/>
    <p:sldId id="2481" r:id="rId9"/>
    <p:sldId id="2482" r:id="rId10"/>
    <p:sldId id="2483" r:id="rId11"/>
    <p:sldId id="2484" r:id="rId12"/>
    <p:sldId id="2485" r:id="rId13"/>
    <p:sldId id="2486" r:id="rId14"/>
    <p:sldId id="2487" r:id="rId15"/>
    <p:sldId id="2488" r:id="rId16"/>
    <p:sldId id="2171" r:id="rId17"/>
    <p:sldId id="2470" r:id="rId18"/>
    <p:sldId id="2471" r:id="rId19"/>
    <p:sldId id="2489" r:id="rId20"/>
    <p:sldId id="2490" r:id="rId21"/>
    <p:sldId id="1098" r:id="rId2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6445" autoAdjust="0"/>
    <p:restoredTop sz="94660"/>
  </p:normalViewPr>
  <p:slideViewPr>
    <p:cSldViewPr>
      <p:cViewPr varScale="1">
        <p:scale>
          <a:sx n="63" d="100"/>
          <a:sy n="63" d="100"/>
        </p:scale>
        <p:origin x="110" y="6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2021/2/5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巴蘭對巴勒說：“你在這裏給我築七座壇，爲我預備七隻公牛，七隻公羊。”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Balaam said to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“Build seven altars for me here, and prepare for me here seven bulls and seven rams.”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巴勒照巴蘭的話行了。巴勒和巴蘭在每座壇上獻一隻公牛，一隻公羊。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did just as Balaam had spoken, and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and Balaam offered a bull and a ram on each altar.</a:t>
            </a:r>
          </a:p>
        </p:txBody>
      </p:sp>
    </p:spTree>
    <p:extLst>
      <p:ext uri="{BB962C8B-B14F-4D97-AF65-F5344CB8AC3E}">
        <p14:creationId xmlns:p14="http://schemas.microsoft.com/office/powerpoint/2010/main" val="192686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2000"/>
              </a:lnSpc>
              <a:buNone/>
            </a:pPr>
            <a:r>
              <a:rPr lang="en-US" altLang="zh-CN" sz="51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51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神非人，必不致說謊；也非人子，必不致後悔。他說話豈不照著行呢？他發言豈不要成就呢？“</a:t>
            </a:r>
            <a:endParaRPr lang="en-US" altLang="zh-CN" sz="51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2000"/>
              </a:lnSpc>
              <a:buNone/>
            </a:pPr>
            <a:r>
              <a:rPr lang="en-US" altLang="zh-CN" sz="51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God </a:t>
            </a:r>
            <a:r>
              <a:rPr lang="en-US" altLang="zh-CN" sz="51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 not a man, that He should </a:t>
            </a:r>
            <a:r>
              <a:rPr lang="en-US" altLang="zh-CN" sz="51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lie,Nor</a:t>
            </a:r>
            <a:r>
              <a:rPr lang="en-US" altLang="zh-CN" sz="51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 son of man, that He should </a:t>
            </a:r>
            <a:r>
              <a:rPr lang="en-US" altLang="zh-CN" sz="51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repent.Has</a:t>
            </a:r>
            <a:r>
              <a:rPr lang="en-US" altLang="zh-CN" sz="51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He said, and will He not </a:t>
            </a:r>
            <a:r>
              <a:rPr lang="en-US" altLang="zh-CN" sz="51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do?Or</a:t>
            </a:r>
            <a:r>
              <a:rPr lang="en-US" altLang="zh-CN" sz="51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has He spoken, and will He not make it good?</a:t>
            </a:r>
          </a:p>
          <a:p>
            <a:pPr marL="0" indent="0" algn="just">
              <a:lnSpc>
                <a:spcPct val="132000"/>
              </a:lnSpc>
              <a:buNone/>
            </a:pPr>
            <a:r>
              <a:rPr lang="en-US" altLang="zh-CN" sz="51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51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我奉命祝福，　神也曾賜福，此事我不能翻轉。</a:t>
            </a:r>
            <a:endParaRPr lang="en-US" altLang="zh-CN" sz="51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2000"/>
              </a:lnSpc>
              <a:buNone/>
            </a:pPr>
            <a:r>
              <a:rPr lang="en-US" altLang="zh-CN" sz="51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Behold</a:t>
            </a:r>
            <a:r>
              <a:rPr lang="en-US" altLang="zh-CN" sz="51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I have received a command to </a:t>
            </a:r>
            <a:r>
              <a:rPr lang="en-US" altLang="zh-CN" sz="51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bless;He</a:t>
            </a:r>
            <a:r>
              <a:rPr lang="en-US" altLang="zh-CN" sz="51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has blessed, and I cannot reverse it.</a:t>
            </a:r>
          </a:p>
        </p:txBody>
      </p:sp>
    </p:spTree>
    <p:extLst>
      <p:ext uri="{BB962C8B-B14F-4D97-AF65-F5344CB8AC3E}">
        <p14:creationId xmlns:p14="http://schemas.microsoft.com/office/powerpoint/2010/main" val="223356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他未見雅各中有罪孽；也未見以色列中有奸惡。耶和華他的　神和他同在，有歡呼王的聲音在他們中間。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zh-CN" altLang="en-US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has not observed iniquity in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Jacob,Nor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has He seen wickedness in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Israel.The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Lord his God is with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him,And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shout of a King is among them.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神領他們出埃及，他們似乎有野牛之力。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God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brings them out of Egypt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; He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has strength like a wild ox.</a:t>
            </a:r>
          </a:p>
        </p:txBody>
      </p:sp>
    </p:spTree>
    <p:extLst>
      <p:ext uri="{BB962C8B-B14F-4D97-AF65-F5344CB8AC3E}">
        <p14:creationId xmlns:p14="http://schemas.microsoft.com/office/powerpoint/2010/main" val="279768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斷沒有法術可以害雅各；也沒有占卜可以害以色列。現在必有人論及雅各，就是論及以色列說：‘　神爲他行了何等的大事！’</a:t>
            </a:r>
            <a:r>
              <a:rPr lang="zh-CN" altLang="en-US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there is no sorcery against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Jacob,Nor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any divination against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Israel.It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now must be said of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JacobAnd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of Israel, ‘Oh, what God has done!’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這民起來仿佛母獅，挺身好像公獅，未曾吃野食，未曾喝被傷者之血，决不躺臥。” 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Look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 people rises like a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lioness,And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lifts itself up like a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lion;It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shall not lie down until it devours the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prey,And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drinks the blood of the slain.”</a:t>
            </a:r>
          </a:p>
        </p:txBody>
      </p:sp>
    </p:spTree>
    <p:extLst>
      <p:ext uri="{BB962C8B-B14F-4D97-AF65-F5344CB8AC3E}">
        <p14:creationId xmlns:p14="http://schemas.microsoft.com/office/powerpoint/2010/main" val="418643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巴勒對巴蘭說：“你一點不要咒詛他們，也不要爲他們祝福。”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said to Balaam, “Neither curse them at all, nor bless them at all!”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巴蘭回答巴勒說：“我豈不是告訴你說：凡耶和華所說的，我必須遵行嗎？”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Balaam answered and said to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“Did I not tell you, saying, ‘All that the Lord speaks, that I must do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’?”</a:t>
            </a:r>
            <a:endParaRPr lang="en-US" altLang="zh-CN" sz="43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44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巴勒對巴蘭說：“來吧，我領你往別處去，或者　神喜歡你在那裏爲我咒詛他們。”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said to Balaam, “Please come, I will take you to another place; perhaps it will please God that you may curse them for me from there.”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巴勒就領巴蘭到那下望曠野的毗珥山頂上。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took Balaam to the top of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Peor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that overlooks the wasteland.</a:t>
            </a:r>
          </a:p>
        </p:txBody>
      </p:sp>
    </p:spTree>
    <p:extLst>
      <p:ext uri="{BB962C8B-B14F-4D97-AF65-F5344CB8AC3E}">
        <p14:creationId xmlns:p14="http://schemas.microsoft.com/office/powerpoint/2010/main" val="156847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巴蘭對巴勒說：“你在這裏爲我築七座壇，又在這裏爲我預備七隻公牛，七隻公羊。” 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Balaam said to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“Build for me here seven altars, and prepare for me here seven bulls and seven rams.”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巴勒就照巴蘭的話行，在每座壇上獻一隻公牛，一隻公羊。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did as Balaam had said, and offered a bull and a ram on every altar.</a:t>
            </a:r>
          </a:p>
        </p:txBody>
      </p:sp>
    </p:spTree>
    <p:extLst>
      <p:ext uri="{BB962C8B-B14F-4D97-AF65-F5344CB8AC3E}">
        <p14:creationId xmlns:p14="http://schemas.microsoft.com/office/powerpoint/2010/main" val="413452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經文簡述：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lvl="1" algn="just">
              <a:lnSpc>
                <a:spcPct val="133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巴蘭第一次企圖咒詛以色列。（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1-12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</a:t>
            </a:r>
          </a:p>
          <a:p>
            <a:pPr lvl="1" algn="just">
              <a:lnSpc>
                <a:spcPct val="133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巴蘭第二次企圖咒詛以色列人，也以失敗告終。（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13-26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節）。</a:t>
            </a:r>
          </a:p>
          <a:p>
            <a:pPr lvl="1" algn="just">
              <a:lnSpc>
                <a:spcPct val="133000"/>
              </a:lnSpc>
            </a:pP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巴蘭準備第三次咒詛以色列（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27-30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節）。</a:t>
            </a:r>
            <a:endParaRPr lang="zh-CN" altLang="en-US" sz="32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50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申命記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Deuteronomy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23:4-5】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因爲你們出埃及的時候，他們沒有拿食物和水在路上迎接你們，又因他們雇了美索不達米亞的毗奪人比珥的兒子巴蘭來咒詛你們。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because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they did not meet you with bread and water on the road when you came out of Egypt, and because they hired against you Balaam the son of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Beor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from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Pethor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of Mesopotamia, to curse you.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然而耶和華你的　</a:t>
            </a:r>
            <a:r>
              <a:rPr lang="zh-CN" altLang="en-US" sz="5100" b="1" u="sng" kern="1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神不肯聽從巴蘭，却使那咒詛的言語變爲祝福的話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，因爲耶和華你的　神愛你。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Nevertheless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your God would not listen to Balaam, but the Lord your God turned the curse into a blessing for you, because the Lord your God loves you.</a:t>
            </a:r>
          </a:p>
        </p:txBody>
      </p:sp>
    </p:spTree>
    <p:extLst>
      <p:ext uri="{BB962C8B-B14F-4D97-AF65-F5344CB8AC3E}">
        <p14:creationId xmlns:p14="http://schemas.microsoft.com/office/powerpoint/2010/main" val="27081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神不接受的獻祭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神不被人收買（賄賂）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神不接受悖逆之人的獻祭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神不接受出于錯誤動機的獻祭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93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神的主權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神的心意不改變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神的旨意不被人攔阻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神使用人，而不被人利用</a:t>
            </a:r>
          </a:p>
        </p:txBody>
      </p:sp>
    </p:spTree>
    <p:extLst>
      <p:ext uri="{BB962C8B-B14F-4D97-AF65-F5344CB8AC3E}">
        <p14:creationId xmlns:p14="http://schemas.microsoft.com/office/powerpoint/2010/main" val="287981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巴蘭對巴勒說：“你站在你的燔祭旁邊，我且往前去，或者耶和華來迎見我，他指示我什麽，我必告訴你。”于是巴蘭上一淨光的高處。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Balaam said to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“Stand by your burnt offering, and I will go; perhaps the Lord will come to meet me, and whatever He shows me I will tell you.” So he went to a desolate height.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神迎見巴蘭。巴蘭說：“我預備了七座壇，在每座壇上獻了一隻公牛，一隻公羊。” 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God met Balaam, and he said to Him, “I have prepared the seven altars, and I have offered on each altar a bull and a ram.”</a:t>
            </a:r>
            <a:endParaRPr lang="en-US" altLang="zh-CN" sz="43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32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選民的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福份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生：與萬民分別，單單屬神</a:t>
            </a:r>
          </a:p>
          <a:p>
            <a:pPr marL="0" indent="0" algn="just">
              <a:lnSpc>
                <a:spcPct val="133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死：與世人不同，有永恒的歸宿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52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問題討論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40000"/>
              </a:lnSpc>
              <a:spcAft>
                <a:spcPts val="0"/>
              </a:spcAft>
              <a:buAutoNum type="arabicParenR"/>
            </a:pPr>
            <a:r>
              <a:rPr lang="zh-CN" altLang="en-US" sz="4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列舉聖經中義人（除了主耶穌之外）的死亡，討論他們面對死亡時的心態，他們爲何會以這樣的心態面對死亡？</a:t>
            </a:r>
          </a:p>
          <a:p>
            <a:pPr marL="742950" indent="-742950" algn="just">
              <a:lnSpc>
                <a:spcPct val="140000"/>
              </a:lnSpc>
              <a:spcAft>
                <a:spcPts val="0"/>
              </a:spcAft>
              <a:buAutoNum type="arabicParenR"/>
            </a:pPr>
            <a:endParaRPr lang="zh-CN" altLang="en-US" sz="4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40000"/>
              </a:lnSpc>
              <a:spcAft>
                <a:spcPts val="0"/>
              </a:spcAft>
              <a:buAutoNum type="arabicParenR"/>
            </a:pPr>
            <a:r>
              <a:rPr lang="zh-CN" altLang="en-US" sz="4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 “我應該怎樣渡過一生才可以不留遺憾地面對死亡？”</a:t>
            </a:r>
            <a:endParaRPr lang="en-US" altLang="zh-CN" sz="40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40000"/>
              </a:lnSpc>
              <a:spcAft>
                <a:spcPts val="0"/>
              </a:spcAft>
              <a:buNone/>
            </a:pPr>
            <a:r>
              <a:rPr lang="en-US" altLang="zh-CN" sz="40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4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40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分享：隨著自己對神的認識加深，以及信心的增長，我對這個問題的答案有沒有變化？有怎樣的變化？</a:t>
            </a:r>
            <a:endParaRPr lang="zh-CN" altLang="en-US" sz="4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耶和華將話傳給巴蘭，又說：“你回到巴勒那裏，要如此如此說。”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put a word in Balaam’s mouth, and said, “Return to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thus you shall speak.”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他就回到巴勒那裏，見他同摩押的使臣都站在燔祭旁邊。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returned to him, and there he was, standing by his burnt offering, he and all the princes of Moab.</a:t>
            </a:r>
          </a:p>
        </p:txBody>
      </p:sp>
    </p:spTree>
    <p:extLst>
      <p:ext uri="{BB962C8B-B14F-4D97-AF65-F5344CB8AC3E}">
        <p14:creationId xmlns:p14="http://schemas.microsoft.com/office/powerpoint/2010/main" val="361288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30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0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0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0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29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巴蘭便題起詩歌說：“巴勒引我出亞蘭；摩押王引我出東山，說：‘來啊，爲我咒詛雅各；來啊，怒駡以色列。’ </a:t>
            </a:r>
            <a:r>
              <a:rPr lang="en-US" altLang="zh-CN" sz="29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took up his oracle and said:“</a:t>
            </a:r>
            <a:r>
              <a:rPr lang="en-US" altLang="zh-CN" sz="29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king of Moab has brought me from </a:t>
            </a:r>
            <a:r>
              <a:rPr lang="en-US" altLang="zh-CN" sz="29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Aram,From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the mountains of the </a:t>
            </a:r>
            <a:r>
              <a:rPr lang="en-US" altLang="zh-CN" sz="29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east.‘Come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curse Jacob for </a:t>
            </a:r>
            <a:r>
              <a:rPr lang="en-US" altLang="zh-CN" sz="29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me,And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come, denounce Israel!’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29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29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神沒有咒詛的，我焉能咒詛？耶和華沒有怒駡的，我焉能怒駡？“</a:t>
            </a:r>
            <a:endParaRPr lang="en-US" altLang="zh-CN" sz="29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29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How 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shall I curse whom God has not cursed</a:t>
            </a:r>
            <a:r>
              <a:rPr lang="en-US" altLang="zh-CN" sz="29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? And </a:t>
            </a:r>
            <a:r>
              <a:rPr lang="en-US" altLang="zh-CN" sz="29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how shall I denounce whom the Lord has not denounced?</a:t>
            </a:r>
          </a:p>
        </p:txBody>
      </p:sp>
    </p:spTree>
    <p:extLst>
      <p:ext uri="{BB962C8B-B14F-4D97-AF65-F5344CB8AC3E}">
        <p14:creationId xmlns:p14="http://schemas.microsoft.com/office/powerpoint/2010/main" val="371325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32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32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我從高峰看他，從小山望他。這是獨居的民，不列在萬民中。</a:t>
            </a:r>
            <a:endParaRPr lang="en-US" altLang="zh-CN" sz="32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For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from the top of the rocks I see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him,And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from the hills I behold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him;There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 A people dwelling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alone,Not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reckoning itself among the nations.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altLang="zh-CN" sz="32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2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誰能數點雅各的塵土？誰能計算以色列的四分之一？我願如義人之死而死，我願如義人之終而終。” </a:t>
            </a:r>
            <a:r>
              <a:rPr lang="zh-CN" altLang="en-US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</a:t>
            </a:r>
            <a:r>
              <a:rPr lang="en-US" altLang="zh-CN" sz="32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Who 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can count the dust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Jacob,Or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number one-fourth of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Israel?Let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me die the death of the </a:t>
            </a:r>
            <a:r>
              <a:rPr lang="en-US" altLang="zh-CN" sz="32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righteous,And</a:t>
            </a:r>
            <a:r>
              <a:rPr lang="en-US" altLang="zh-CN" sz="32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let my end be like his!”</a:t>
            </a:r>
          </a:p>
        </p:txBody>
      </p:sp>
    </p:spTree>
    <p:extLst>
      <p:ext uri="{BB962C8B-B14F-4D97-AF65-F5344CB8AC3E}">
        <p14:creationId xmlns:p14="http://schemas.microsoft.com/office/powerpoint/2010/main" val="340905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巴勒對巴蘭說：“你向我作的是什麽事呢？我領你來咒詛我的仇敵，不料你竟爲他們祝福。</a:t>
            </a:r>
            <a:r>
              <a:rPr lang="zh-CN" altLang="en-US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 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said to Balaam, “What have you done to me? I took you to curse my enemies, and look, you have blessed them bountifully!”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他回答說：“耶和華傳給我的話，我能不謹慎傳說嗎？” 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answered and said, “Must I not take heed to speak what the Lord has put in my mouth?”</a:t>
            </a:r>
          </a:p>
        </p:txBody>
      </p:sp>
    </p:spTree>
    <p:extLst>
      <p:ext uri="{BB962C8B-B14F-4D97-AF65-F5344CB8AC3E}">
        <p14:creationId xmlns:p14="http://schemas.microsoft.com/office/powerpoint/2010/main" val="424088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巴勒說：“求你同我往別處去，在那裏可以看見他們，你不能全看見，只能看見他們邊界上的人，在那裏要爲我咒詛他們。”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said to him, “Please come with me to another place from which you may see them; you shall see only the outer part of them, and shall not see them all; curse them for me from there.”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于是領巴蘭到了瑣腓田，上了毗斯迦山頂，築了七座壇，每座壇上獻一隻公牛，一隻公羊。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brought him to the field of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Zophim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to the top of Pisgah, and built seven altars, and offered a bull and a ram on each altar.</a:t>
            </a:r>
          </a:p>
        </p:txBody>
      </p:sp>
    </p:spTree>
    <p:extLst>
      <p:ext uri="{BB962C8B-B14F-4D97-AF65-F5344CB8AC3E}">
        <p14:creationId xmlns:p14="http://schemas.microsoft.com/office/powerpoint/2010/main" val="285720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巴蘭對巴勒說：“你站在這燔祭旁邊，等我往那邊去迎見耶和華。”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And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said to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“Stand here by your burnt offering while I meet the Lord over there.”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耶和華臨到巴蘭那裏，將話傳給他，又說：“你回到巴勒那裏，要如此如此說。”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 Lord met Balaam, and put a word in his mouth, and said, “Go back to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thus you shall speak</a:t>
            </a: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.”</a:t>
            </a:r>
            <a:endParaRPr lang="en-US" altLang="zh-CN" sz="43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25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民數記 </a:t>
            </a:r>
            <a:r>
              <a:rPr lang="en-US" altLang="zh-CN" sz="43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Numbers </a:t>
            </a:r>
            <a:r>
              <a:rPr lang="en-US" altLang="zh-CN" sz="43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23:1-30】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他就回到巴勒那裏，見他站在燔祭旁邊，摩押的使臣也和他在一處。巴勒問他說：“耶和華說了什麽話呢？” 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So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came to him, and there he was, standing by his burnt offering, and the princes of Moab were with him. And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said to him, “What has the Lord spoken?”</a:t>
            </a: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43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巴蘭就題詩歌說：“巴勒，你起來聽；西撥的兒子，你聽我言。</a:t>
            </a:r>
            <a:endParaRPr lang="en-US" altLang="zh-CN" sz="43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33000"/>
              </a:lnSpc>
              <a:buNone/>
            </a:pPr>
            <a:r>
              <a:rPr lang="en-US" altLang="zh-CN" sz="43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Then 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 took up his oracle and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said:“Rise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up,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Balak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, and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hear!Listen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to me, son of </a:t>
            </a:r>
            <a:r>
              <a:rPr lang="en-US" altLang="zh-CN" sz="4300" b="1" kern="100" dirty="0" err="1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Zippor</a:t>
            </a:r>
            <a:r>
              <a:rPr lang="en-US" altLang="zh-CN" sz="43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940001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11003</TotalTime>
  <Words>1923</Words>
  <Application>Microsoft Office PowerPoint</Application>
  <PresentationFormat>全屏显示(4:3)</PresentationFormat>
  <Paragraphs>92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8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1155</cp:revision>
  <dcterms:created xsi:type="dcterms:W3CDTF">2014-02-25T17:54:08Z</dcterms:created>
  <dcterms:modified xsi:type="dcterms:W3CDTF">2021-02-05T18:51:31Z</dcterms:modified>
</cp:coreProperties>
</file>