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956" r:id="rId2"/>
    <p:sldId id="2599" r:id="rId3"/>
    <p:sldId id="2600" r:id="rId4"/>
    <p:sldId id="2601" r:id="rId5"/>
    <p:sldId id="2602" r:id="rId6"/>
    <p:sldId id="2603" r:id="rId7"/>
    <p:sldId id="2604" r:id="rId8"/>
    <p:sldId id="2605" r:id="rId9"/>
    <p:sldId id="2606" r:id="rId10"/>
    <p:sldId id="2607" r:id="rId11"/>
    <p:sldId id="2608" r:id="rId12"/>
    <p:sldId id="2609" r:id="rId13"/>
    <p:sldId id="2610" r:id="rId14"/>
    <p:sldId id="2611" r:id="rId15"/>
    <p:sldId id="2612" r:id="rId16"/>
    <p:sldId id="2613" r:id="rId17"/>
    <p:sldId id="2614" r:id="rId18"/>
    <p:sldId id="2615" r:id="rId19"/>
    <p:sldId id="2616" r:id="rId20"/>
    <p:sldId id="2617" r:id="rId21"/>
    <p:sldId id="2512" r:id="rId22"/>
    <p:sldId id="2513" r:id="rId23"/>
    <p:sldId id="2588"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68" d="100"/>
          <a:sy n="68" d="100"/>
        </p:scale>
        <p:origin x="110" y="10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2021/3/26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2021/3/26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2021/3/26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2021/3/26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2021/3/26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2021/3/26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七月初一日，你們當有聖會，什麽勞碌的工都不可作，是你們當守爲吹角的日子。</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Microsoft Sans Serif" panose="020B0604020202020204" pitchFamily="34" charset="0"/>
                <a:ea typeface="微软雅黑" panose="020B0503020204020204" pitchFamily="34" charset="-122"/>
                <a:cs typeface="Microsoft Sans Serif" panose="020B0604020202020204" pitchFamily="34" charset="0"/>
              </a:rPr>
              <a:t>‘</a:t>
            </a:r>
            <a:r>
              <a:rPr lang="en-US" altLang="zh-CN" sz="30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And in the seventh month, on the first day of the month, you shall have a holy convocation. You shall do no customary work. For you it is a day of blowing the trumpets.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你們要將公牛犢一隻，公綿羊一隻，沒有殘疾一歲的公羊羔七隻，作爲馨香的燔祭獻給耶和</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華</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Microsoft Sans Serif" panose="020B0604020202020204" pitchFamily="34" charset="0"/>
                <a:ea typeface="微软雅黑" panose="020B0503020204020204" pitchFamily="34" charset="-122"/>
                <a:cs typeface="Microsoft Sans Serif" panose="020B0604020202020204" pitchFamily="34" charset="0"/>
              </a:rPr>
              <a:t>You </a:t>
            </a:r>
            <a:r>
              <a:rPr lang="en-US" altLang="zh-CN" sz="3000" b="1" kern="100" dirty="0">
                <a:latin typeface="Microsoft Sans Serif" panose="020B0604020202020204" pitchFamily="34" charset="0"/>
                <a:ea typeface="微软雅黑" panose="020B0503020204020204" pitchFamily="34" charset="-122"/>
                <a:cs typeface="Microsoft Sans Serif" panose="020B0604020202020204" pitchFamily="34" charset="0"/>
              </a:rPr>
              <a:t>shall offer a burnt offering as a sweet aroma to the Lord: one young bull, one ram, and seven lambs in their first year, without blemish.</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第三日要獻公牛十一只，公綿羊兩隻，沒有殘疾、一歲的公羊羔十四隻，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third day present eleven bulls, two rams, fourteen lambs in their first year without blemish,</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p:txBody>
      </p:sp>
    </p:spTree>
    <p:extLst>
      <p:ext uri="{BB962C8B-B14F-4D97-AF65-F5344CB8AC3E}">
        <p14:creationId xmlns:p14="http://schemas.microsoft.com/office/powerpoint/2010/main" val="20564224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besides the regular burnt offering, its grain offering, and its drink offering.</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第四日要獻公牛十隻，公綿羊兩隻，沒有殘疾、一歲的公羊羔十四隻，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fourth day present ten bulls, two rams, and fourteen lambs in their first year, without blemish,</a:t>
            </a:r>
          </a:p>
        </p:txBody>
      </p:sp>
    </p:spTree>
    <p:extLst>
      <p:ext uri="{BB962C8B-B14F-4D97-AF65-F5344CB8AC3E}">
        <p14:creationId xmlns:p14="http://schemas.microsoft.com/office/powerpoint/2010/main" val="41916854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one kid of the goats as a sin offering, besides the regular burnt offering, its grain offering, and its drink offering.</a:t>
            </a:r>
          </a:p>
        </p:txBody>
      </p:sp>
    </p:spTree>
    <p:extLst>
      <p:ext uri="{BB962C8B-B14F-4D97-AF65-F5344CB8AC3E}">
        <p14:creationId xmlns:p14="http://schemas.microsoft.com/office/powerpoint/2010/main" val="1473230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第五日要獻公牛九隻，公綿羊兩隻，沒有殘疾、一歲的公羊羔十四隻，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fifth day present nine bulls, two rams, and fourteen lambs in their first year without blemish,</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p:txBody>
      </p:sp>
    </p:spTree>
    <p:extLst>
      <p:ext uri="{BB962C8B-B14F-4D97-AF65-F5344CB8AC3E}">
        <p14:creationId xmlns:p14="http://schemas.microsoft.com/office/powerpoint/2010/main" val="40782565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besides the regular burnt offering, its grain offering, and its drink offering.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第六日要獻公牛八隻，公綿羊兩隻，沒有殘疾、一歲的公羊羔十四隻，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sixth day present eight bulls, two rams, and fourteen lambs in their first year without blemish,</a:t>
            </a:r>
          </a:p>
        </p:txBody>
      </p:sp>
    </p:spTree>
    <p:extLst>
      <p:ext uri="{BB962C8B-B14F-4D97-AF65-F5344CB8AC3E}">
        <p14:creationId xmlns:p14="http://schemas.microsoft.com/office/powerpoint/2010/main" val="195123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besides the regular burnt offering, its grain offering, and its drink offering.</a:t>
            </a:r>
          </a:p>
        </p:txBody>
      </p:sp>
    </p:spTree>
    <p:extLst>
      <p:ext uri="{BB962C8B-B14F-4D97-AF65-F5344CB8AC3E}">
        <p14:creationId xmlns:p14="http://schemas.microsoft.com/office/powerpoint/2010/main" val="4271797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第七日要獻公牛七隻，公綿羊兩隻，沒有殘疾、一歲的公羊羔十四隻，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seventh day present seven bulls, two rams, and fourteen lambs in their first year without blemish,</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p:txBody>
      </p:sp>
    </p:spTree>
    <p:extLst>
      <p:ext uri="{BB962C8B-B14F-4D97-AF65-F5344CB8AC3E}">
        <p14:creationId xmlns:p14="http://schemas.microsoft.com/office/powerpoint/2010/main" val="230134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besides the regular burnt offering, its grain offering, and its drink offering.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第八日你們當有嚴肅會，什麽勞碌的工都不可作。</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eighth day you shall have a sacred assembly. You shall do no customary work.</a:t>
            </a:r>
          </a:p>
        </p:txBody>
      </p:sp>
    </p:spTree>
    <p:extLst>
      <p:ext uri="{BB962C8B-B14F-4D97-AF65-F5344CB8AC3E}">
        <p14:creationId xmlns:p14="http://schemas.microsoft.com/office/powerpoint/2010/main" val="6234298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只要將公牛一隻，公綿羊一隻，沒有殘疾、一歲的公羊羔七隻，作火祭獻給耶和華爲馨香的燔祭；</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present a burnt offering, an offering made by fire as a sweet aroma to the Lord: one bull, one ram, seven lambs in their first year without blemish,</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 for the ram, and for the lambs, by their number, according to the ordinance;</a:t>
            </a:r>
          </a:p>
        </p:txBody>
      </p:sp>
    </p:spTree>
    <p:extLst>
      <p:ext uri="{BB962C8B-B14F-4D97-AF65-F5344CB8AC3E}">
        <p14:creationId xmlns:p14="http://schemas.microsoft.com/office/powerpoint/2010/main" val="4237191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besides the regular burnt offering, its grain offering, and its drink offering.</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這些祭要在你們的節期獻給耶和華，都在所許的願幷甘心所獻的以外，作爲你們的燔祭、素祭、奠祭和平安祭。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These you shall present to the Lord at your appointed feasts (besides your vowed offerings and your freewill offerings) as your burnt offerings and your grain offerings, as your drink offerings and your peace offerings.’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04711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同獻的素祭用調油的細面，爲一隻公牛要獻伊法十分之三；爲一隻公綿羊要獻伊法十分之二；</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Microsoft Sans Serif" panose="020B0604020202020204" pitchFamily="34" charset="0"/>
                <a:ea typeface="微软雅黑" panose="020B0503020204020204" pitchFamily="34" charset="-122"/>
                <a:cs typeface="Microsoft Sans Serif" panose="020B0604020202020204" pitchFamily="34" charset="0"/>
              </a:rPr>
              <a:t>Their </a:t>
            </a:r>
            <a:r>
              <a:rPr lang="en-US" altLang="zh-CN" sz="3200" b="1" kern="100" dirty="0">
                <a:latin typeface="Microsoft Sans Serif" panose="020B0604020202020204" pitchFamily="34" charset="0"/>
                <a:ea typeface="微软雅黑" panose="020B0503020204020204" pitchFamily="34" charset="-122"/>
                <a:cs typeface="Microsoft Sans Serif" panose="020B0604020202020204" pitchFamily="34" charset="0"/>
              </a:rPr>
              <a:t>grain offering shall be fine flour mixed with oil: three-tenths of an </a:t>
            </a:r>
            <a:r>
              <a:rPr lang="en-US" altLang="zh-CN" sz="3200" b="1" kern="100" dirty="0" err="1">
                <a:latin typeface="Microsoft Sans Serif" panose="020B0604020202020204" pitchFamily="34" charset="0"/>
                <a:ea typeface="微软雅黑" panose="020B0503020204020204" pitchFamily="34" charset="-122"/>
                <a:cs typeface="Microsoft Sans Serif" panose="020B0604020202020204" pitchFamily="34" charset="0"/>
              </a:rPr>
              <a:t>ephah</a:t>
            </a:r>
            <a:r>
              <a:rPr lang="en-US" altLang="zh-CN" sz="3200" b="1" kern="100" dirty="0">
                <a:latin typeface="Microsoft Sans Serif" panose="020B0604020202020204" pitchFamily="34" charset="0"/>
                <a:ea typeface="微软雅黑" panose="020B0503020204020204" pitchFamily="34" charset="-122"/>
                <a:cs typeface="Microsoft Sans Serif" panose="020B0604020202020204" pitchFamily="34" charset="0"/>
              </a:rPr>
              <a:t> for the bull, two-tenths for the ram,</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爲那七隻羊羔，每只要獻伊法十分之一；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Microsoft Sans Serif" panose="020B0604020202020204" pitchFamily="34" charset="0"/>
                <a:ea typeface="微软雅黑" panose="020B0503020204020204" pitchFamily="34" charset="-122"/>
                <a:cs typeface="Microsoft Sans Serif" panose="020B0604020202020204" pitchFamily="34" charset="0"/>
              </a:rPr>
              <a:t>and one-tenth for each of the seven lambs;</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又獻一隻公山羊作贖罪祭，爲你們贖罪。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Microsoft Sans Serif" panose="020B0604020202020204" pitchFamily="34" charset="0"/>
                <a:ea typeface="微软雅黑" panose="020B0503020204020204" pitchFamily="34" charset="-122"/>
                <a:cs typeface="Microsoft Sans Serif" panose="020B0604020202020204" pitchFamily="34" charset="0"/>
              </a:rPr>
              <a:t>also one kid of the goats as a sin offering, to make atonement for you;</a:t>
            </a:r>
          </a:p>
        </p:txBody>
      </p:sp>
    </p:spTree>
    <p:extLst>
      <p:ext uri="{BB962C8B-B14F-4D97-AF65-F5344CB8AC3E}">
        <p14:creationId xmlns:p14="http://schemas.microsoft.com/office/powerpoint/2010/main" val="4396331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于是摩西照耶和華所吩咐他的一切話，告訴以色列人。</a:t>
            </a: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Moses told the children of Israel everything, just as the Lord commanded Moses.</a:t>
            </a:r>
          </a:p>
        </p:txBody>
      </p:sp>
    </p:spTree>
    <p:extLst>
      <p:ext uri="{BB962C8B-B14F-4D97-AF65-F5344CB8AC3E}">
        <p14:creationId xmlns:p14="http://schemas.microsoft.com/office/powerpoint/2010/main" val="3761146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七月的三個重要的節期。</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七月初一日，吹角的節期（</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1-6</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七月初十日，大贖罪日（</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7-11</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七月十五日以及之後的七天（</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12-38</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總結（</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39</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40</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吹角節、贖罪日、住棚節（參利未記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23</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章）</a:t>
            </a:r>
          </a:p>
          <a:p>
            <a:pPr algn="just">
              <a:lnSpc>
                <a:spcPct val="133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吹角日</a:t>
            </a:r>
          </a:p>
          <a:p>
            <a:pPr algn="just">
              <a:lnSpc>
                <a:spcPct val="133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大贖罪日</a:t>
            </a:r>
          </a:p>
          <a:p>
            <a:pPr algn="just">
              <a:lnSpc>
                <a:spcPct val="133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住棚節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“什麽勞碌的工都不可作”</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要安息</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要專心敬拜神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即將進入爭戰之前的“心理建設”</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612637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29</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兩章中反復出現兩處經文“當有聖會（民</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）”和“什麽勞碌的工都不可作（民</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35</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）”，根據聖經經文，結合自己親身的經歷，討論“守聖會”和“得安息”之間的關係？</a:t>
            </a:r>
          </a:p>
          <a:p>
            <a:pPr marL="742950" indent="-742950" algn="just">
              <a:lnSpc>
                <a:spcPct val="112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剛渡過困難的</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2020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年，進入可能會更加困難的</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2021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年，我們應怎樣預備？</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這些是在月朔的燔祭和同獻的素祭，幷常獻的燔祭與同獻的素祭，以及照例同獻的奠祭以外，都作爲馨香的火祭獻給耶和華。”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Microsoft Sans Serif" panose="020B0604020202020204" pitchFamily="34" charset="0"/>
                <a:ea typeface="微软雅黑" panose="020B0503020204020204" pitchFamily="34" charset="-122"/>
                <a:cs typeface="Microsoft Sans Serif" panose="020B0604020202020204" pitchFamily="34" charset="0"/>
              </a:rPr>
              <a:t>besides </a:t>
            </a:r>
            <a:r>
              <a:rPr lang="en-US" altLang="zh-CN" sz="3000" b="1" kern="100" dirty="0">
                <a:latin typeface="Microsoft Sans Serif" panose="020B0604020202020204" pitchFamily="34" charset="0"/>
                <a:ea typeface="微软雅黑" panose="020B0503020204020204" pitchFamily="34" charset="-122"/>
                <a:cs typeface="Microsoft Sans Serif" panose="020B0604020202020204" pitchFamily="34" charset="0"/>
              </a:rPr>
              <a:t>the burnt offering with its grain offering for the New Moon, the regular burnt offering with its grain offering, and their drink offerings, according to their ordinance, as a sweet aroma, an offering made by fire to the Lord.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七月初十日，你們當有聖會，要刻苦己心，什麽工都不可作。  </a:t>
            </a:r>
            <a:r>
              <a:rPr lang="zh-CN" altLang="en-US" sz="3000" b="1" kern="100" dirty="0" smtClean="0">
                <a:latin typeface="Microsoft Sans Serif" panose="020B0604020202020204" pitchFamily="34" charset="0"/>
                <a:ea typeface="微软雅黑" panose="020B0503020204020204" pitchFamily="34" charset="-122"/>
                <a:cs typeface="Microsoft Sans Serif" panose="020B0604020202020204" pitchFamily="34" charset="0"/>
              </a:rPr>
              <a:t>‘</a:t>
            </a:r>
            <a:r>
              <a:rPr lang="en-US" altLang="zh-CN" sz="3000" b="1" kern="100" dirty="0">
                <a:latin typeface="Microsoft Sans Serif" panose="020B0604020202020204" pitchFamily="34" charset="0"/>
                <a:ea typeface="微软雅黑" panose="020B0503020204020204" pitchFamily="34" charset="-122"/>
                <a:cs typeface="Microsoft Sans Serif" panose="020B0604020202020204" pitchFamily="34" charset="0"/>
              </a:rPr>
              <a:t>On the tenth day of this seventh month you shall have a holy convocation. You shall afflict your souls; you shall not do any work.</a:t>
            </a:r>
          </a:p>
        </p:txBody>
      </p:sp>
    </p:spTree>
    <p:extLst>
      <p:ext uri="{BB962C8B-B14F-4D97-AF65-F5344CB8AC3E}">
        <p14:creationId xmlns:p14="http://schemas.microsoft.com/office/powerpoint/2010/main" val="1429165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只要將公牛犢一隻，公綿羊一隻，一歲的公羊羔七隻，都要沒有殘疾的，作爲馨香的燔祭獻給耶和華。 </a:t>
            </a:r>
            <a:r>
              <a:rPr lang="en-US" altLang="zh-CN" sz="3200" b="1" kern="100" dirty="0" smtClean="0">
                <a:latin typeface="Microsoft Sans Serif" panose="020B0604020202020204" pitchFamily="34" charset="0"/>
                <a:ea typeface="Microsoft Sans Serif" panose="020B0604020202020204" pitchFamily="34" charset="0"/>
                <a:cs typeface="Microsoft Sans Serif" panose="020B0604020202020204" pitchFamily="34" charset="0"/>
              </a:rPr>
              <a:t>You </a:t>
            </a:r>
            <a:r>
              <a:rPr lang="en-US" altLang="zh-CN" sz="32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shall present a burnt offering to the Lord as a sweet aroma: one young bull, one ram, and seven lambs in their first year. Be sure they are without blemish.</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同獻的素祭用調油的細面，爲一隻公牛要獻伊法十分之三；爲一隻公綿羊要獻伊法十分之二； </a:t>
            </a:r>
            <a:r>
              <a:rPr lang="en-US" altLang="zh-CN" sz="3200" b="1" kern="100" dirty="0" smtClean="0">
                <a:latin typeface="Microsoft Sans Serif" panose="020B0604020202020204" pitchFamily="34" charset="0"/>
                <a:ea typeface="Microsoft Sans Serif" panose="020B0604020202020204" pitchFamily="34" charset="0"/>
                <a:cs typeface="Microsoft Sans Serif" panose="020B0604020202020204" pitchFamily="34" charset="0"/>
              </a:rPr>
              <a:t>Their </a:t>
            </a:r>
            <a:r>
              <a:rPr lang="en-US" altLang="zh-CN" sz="32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grain offering shall be of fine flour mixed with oil: three-tenths of an </a:t>
            </a:r>
            <a:r>
              <a:rPr lang="en-US" altLang="zh-CN" sz="3200" b="1" kern="100" dirty="0" err="1">
                <a:latin typeface="Microsoft Sans Serif" panose="020B0604020202020204" pitchFamily="34" charset="0"/>
                <a:ea typeface="Microsoft Sans Serif" panose="020B0604020202020204" pitchFamily="34" charset="0"/>
                <a:cs typeface="Microsoft Sans Serif" panose="020B0604020202020204" pitchFamily="34" charset="0"/>
              </a:rPr>
              <a:t>ephah</a:t>
            </a:r>
            <a:r>
              <a:rPr lang="en-US" altLang="zh-CN" sz="32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 for the bull, two-tenths for the one ram,</a:t>
            </a:r>
          </a:p>
        </p:txBody>
      </p:sp>
    </p:spTree>
    <p:extLst>
      <p:ext uri="{BB962C8B-B14F-4D97-AF65-F5344CB8AC3E}">
        <p14:creationId xmlns:p14="http://schemas.microsoft.com/office/powerpoint/2010/main" val="2304403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爲那七隻羊羔每只要獻伊法十分之一；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one-tenth for each of the seven lambs;</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又獻一隻公山羊爲贖罪祭。這是在贖罪祭和常獻的燔祭，與同獻的素祭幷同獻的奠祭以外。”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kid of the goats as a sin offering, besides the sin offering for atonement, the regular burnt offering with its grain offering, and their drink offerings.</a:t>
            </a:r>
          </a:p>
        </p:txBody>
      </p:sp>
    </p:spTree>
    <p:extLst>
      <p:ext uri="{BB962C8B-B14F-4D97-AF65-F5344CB8AC3E}">
        <p14:creationId xmlns:p14="http://schemas.microsoft.com/office/powerpoint/2010/main" val="751050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七月十五日，你們當有聖會，什麽勞碌的工都不可作，要向耶和華守節七日。</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a:t>
            </a:r>
            <a:r>
              <a:rPr lang="en-US" altLang="zh-CN" sz="30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On the fifteenth day of the seventh month you shall have a holy convocation. You shall do no customary work, and you shall keep a feast to the Lord seven days.</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又要將公牛犢十三隻，公綿羊兩隻，一歲的公羊羔十四隻，都要沒有殘疾的，用火獻給耶和華爲馨香的燔祭。</a:t>
            </a:r>
            <a:r>
              <a:rPr lang="en-US" altLang="zh-CN" sz="3000" b="1" kern="100" dirty="0" smtClean="0">
                <a:latin typeface="Microsoft Sans Serif" panose="020B0604020202020204" pitchFamily="34" charset="0"/>
                <a:ea typeface="Microsoft Sans Serif" panose="020B0604020202020204" pitchFamily="34" charset="0"/>
                <a:cs typeface="Microsoft Sans Serif" panose="020B0604020202020204" pitchFamily="34" charset="0"/>
              </a:rPr>
              <a:t>You </a:t>
            </a:r>
            <a:r>
              <a:rPr lang="en-US" altLang="zh-CN" sz="30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shall present a burnt offering, an offering made by fire as a sweet aroma to the Lord: thirteen young bulls, two rams, and fourteen lambs in their first year. </a:t>
            </a:r>
            <a:r>
              <a:rPr lang="en-US" altLang="zh-CN" sz="3000" b="1" kern="100" dirty="0">
                <a:latin typeface="Microsoft Sans Serif" panose="020B0604020202020204" pitchFamily="34" charset="0"/>
                <a:ea typeface="Microsoft Sans Serif" panose="020B0604020202020204" pitchFamily="34" charset="0"/>
                <a:cs typeface="Microsoft Sans Serif" panose="020B0604020202020204" pitchFamily="34" charset="0"/>
              </a:rPr>
              <a:t>They shall be without blemish.</a:t>
            </a:r>
          </a:p>
        </p:txBody>
      </p:sp>
    </p:spTree>
    <p:extLst>
      <p:ext uri="{BB962C8B-B14F-4D97-AF65-F5344CB8AC3E}">
        <p14:creationId xmlns:p14="http://schemas.microsoft.com/office/powerpoint/2010/main" val="220450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同獻的素祭用調油的細面，爲那十三隻公牛，每只要獻伊法十分之三；爲那兩隻公綿羊，每只要獻伊法十分之二；</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Their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grain offering shall be of fine flour mixed with oil: three-tenths of an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for each of the thirteen bulls, two-tenths for each of the two rams,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爲那十四隻羊羔，每只要獻伊法十分之一；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one-tenth for each of the fourteen lambs;</a:t>
            </a:r>
          </a:p>
        </p:txBody>
      </p:sp>
    </p:spTree>
    <p:extLst>
      <p:ext uri="{BB962C8B-B14F-4D97-AF65-F5344CB8AC3E}">
        <p14:creationId xmlns:p14="http://schemas.microsoft.com/office/powerpoint/2010/main" val="2992118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kid of the goats as a sin offering, besides the regular burnt offering, its grain offering, and its drink offering.</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第二日要獻公牛犢十二隻，公綿羊兩隻，沒有殘疾、一歲的公羊羔十四隻，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second day present twelve young bulls, two rams, fourteen lambs in their first year without blemish,</a:t>
            </a:r>
          </a:p>
        </p:txBody>
      </p:sp>
    </p:spTree>
    <p:extLst>
      <p:ext uri="{BB962C8B-B14F-4D97-AF65-F5344CB8AC3E}">
        <p14:creationId xmlns:p14="http://schemas.microsoft.com/office/powerpoint/2010/main" val="1593795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29:1-40】</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幷爲公牛、公綿羊和羊羔，按數照例，獻同獻的素祭和同獻的奠祭；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their grain offering and their drink offerings for the bulls, for the rams, and for the lambs, by their number, according to the ordinance;</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又要獻一隻公山羊爲贖罪祭。這是在常獻的燔祭和同獻的素祭幷同獻的奠祭以外。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one kid of the goats as a sin offering, besides the regular burnt offering with its grain offering, and their drink offerings.</a:t>
            </a:r>
          </a:p>
        </p:txBody>
      </p:sp>
    </p:spTree>
    <p:extLst>
      <p:ext uri="{BB962C8B-B14F-4D97-AF65-F5344CB8AC3E}">
        <p14:creationId xmlns:p14="http://schemas.microsoft.com/office/powerpoint/2010/main" val="2057982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11271</TotalTime>
  <Words>2567</Words>
  <Application>Microsoft Office PowerPoint</Application>
  <PresentationFormat>全屏显示(4:3)</PresentationFormat>
  <Paragraphs>109</Paragraphs>
  <Slides>24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新細明體</vt:lpstr>
      <vt:lpstr>宋体</vt:lpstr>
      <vt:lpstr>微软雅黑</vt:lpstr>
      <vt:lpstr>Arial</vt:lpstr>
      <vt:lpstr>Calibri</vt:lpstr>
      <vt:lpstr>Calibri Light</vt:lpstr>
      <vt:lpstr>Microsoft Sans Serif</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1201</cp:revision>
  <dcterms:created xsi:type="dcterms:W3CDTF">2014-02-25T17:54:08Z</dcterms:created>
  <dcterms:modified xsi:type="dcterms:W3CDTF">2021-03-26T22:10:34Z</dcterms:modified>
</cp:coreProperties>
</file>