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956" r:id="rId2"/>
    <p:sldId id="2670" r:id="rId3"/>
    <p:sldId id="2671" r:id="rId4"/>
    <p:sldId id="2672" r:id="rId5"/>
    <p:sldId id="2673" r:id="rId6"/>
    <p:sldId id="2674" r:id="rId7"/>
    <p:sldId id="2675" r:id="rId8"/>
    <p:sldId id="2676" r:id="rId9"/>
    <p:sldId id="2677" r:id="rId10"/>
    <p:sldId id="2678" r:id="rId11"/>
    <p:sldId id="2679" r:id="rId12"/>
    <p:sldId id="2680" r:id="rId13"/>
    <p:sldId id="2681" r:id="rId14"/>
    <p:sldId id="2682" r:id="rId15"/>
    <p:sldId id="2683" r:id="rId16"/>
    <p:sldId id="2684" r:id="rId17"/>
    <p:sldId id="2685" r:id="rId18"/>
    <p:sldId id="2686" r:id="rId19"/>
    <p:sldId id="2687" r:id="rId20"/>
    <p:sldId id="2512" r:id="rId21"/>
    <p:sldId id="2513" r:id="rId22"/>
    <p:sldId id="2688" r:id="rId23"/>
    <p:sldId id="2689"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p:cViewPr varScale="1">
        <p:scale>
          <a:sx n="85" d="100"/>
          <a:sy n="85" d="100"/>
        </p:scale>
        <p:origin x="1344"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2021/4/30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2021/4/30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2021/4/30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2021/4/30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2021/4/30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2021/4/30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2021/4/30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2021/4/30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2021/4/30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2021/4/30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2021/4/30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2021/4/30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2021/4/30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2021/4/30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以色列人按著軍隊，在摩西、亞倫的手下出埃及地所行的路程（或作“站口”。下同）記在下面。</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journeys of the children of Israel, who went out of the land of Egypt by their armies under the hand of Moses and Aaron.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摩西遵著耶和華的吩咐，記載他們所行的路程，其路程乃是這樣：</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wrote down the starting points of their journeys at the command of the Lord. And these are their journeys according to their starting points: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從密加起行，安營在哈摩拿；</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went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Mithkah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Hashmonah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從哈摩拿起行，安營在摩西錄；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Hashmonah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Moseroth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從摩西錄起行，安營在比尼亞幹；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Moseroth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Bene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Jaakan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從比尼亞幹起行，安營在曷哈及甲；</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Bene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Jaakan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Hagidgad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080159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從曷哈及甲起行，安營在約巴他；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went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Hagidgad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Jotbathah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從約巴他起行，安營在阿博拿；</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Jotbathah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Abronah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從阿博拿起行，安營在以旬迦別；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Abronah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Ezion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Geber.</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從以旬迦別起行，安營在尋的曠野，就是加低斯；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Ezion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Geber and camped in the Wilderness of Zin, which is Kadesh.</a:t>
            </a:r>
          </a:p>
        </p:txBody>
      </p:sp>
    </p:spTree>
    <p:extLst>
      <p:ext uri="{BB962C8B-B14F-4D97-AF65-F5344CB8AC3E}">
        <p14:creationId xmlns:p14="http://schemas.microsoft.com/office/powerpoint/2010/main" val="1916986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從加低斯起行，安營在何珥山以東地的邊界。</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Kadesh and camped at Mount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 the boundary of the land of Edom.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以色列人出了埃及地後四十年，五月初一日，祭司亞倫遵著耶和華的吩咐上何珥山，就死在那裏。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Aaron the priest went up to Mount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the command of the Lord, and died there in the fortieth year after the children of Israel had come out of the land of Egypt, on the first day of the fifth month.</a:t>
            </a:r>
          </a:p>
        </p:txBody>
      </p:sp>
    </p:spTree>
    <p:extLst>
      <p:ext uri="{BB962C8B-B14F-4D97-AF65-F5344CB8AC3E}">
        <p14:creationId xmlns:p14="http://schemas.microsoft.com/office/powerpoint/2010/main" val="9204223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亞倫死在何珥山的時候，年一百二十三歲。</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Aaron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one hundred and twenty-three years old when he died on Mount Hor.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住在迦南南地的迦南人亞拉得王，聽說以色列人來了。</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Arad, the Canaanite, who dwelt in the South in the land of Canaan, heard of the coming of the children of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以色列人從何珥山起行，安營在撒摩拿；</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departed from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Zalmonah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952918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從撒摩拿起行，安營在普嫩；</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Zalmonah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Punon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從普嫩起行，安營在阿伯；</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Punon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Oboth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從阿伯起行，安營在以耶亞巴琳、摩押的邊界；</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Oboth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Ije</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Abarim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the border of Moab.</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從以耶亞巴琳起行，安營在底本迦得；</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Ijim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Dibon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Gad.</a:t>
            </a:r>
          </a:p>
        </p:txBody>
      </p:sp>
    </p:spTree>
    <p:extLst>
      <p:ext uri="{BB962C8B-B14F-4D97-AF65-F5344CB8AC3E}">
        <p14:creationId xmlns:p14="http://schemas.microsoft.com/office/powerpoint/2010/main" val="1930357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從底本迦得起行，安營在亞門低比拉太音；</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Dibon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Gad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Almon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Diblathaim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從亞門低比拉太音起行，安營在尼波對面的亞巴琳山裏；</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Almon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Diblathaim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in the mountains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before Nebo.</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從亞巴琳山起行，安營在摩押平原、約旦河邊耶利哥對面。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the mountains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in the plains of Moab by the Jordan, across from Jericho.</a:t>
            </a:r>
          </a:p>
        </p:txBody>
      </p:sp>
    </p:spTree>
    <p:extLst>
      <p:ext uri="{BB962C8B-B14F-4D97-AF65-F5344CB8AC3E}">
        <p14:creationId xmlns:p14="http://schemas.microsoft.com/office/powerpoint/2010/main" val="2404872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他們在摩押平原沿約旦河邊安營，從伯耶施末直到亞伯什亭。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camped by the Jordan, from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Jesimoth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far as the Abel Acacia Grove in the plains of Moab.</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耶和華在摩押平原約旦河邊、耶利哥對面曉諭摩西說：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Moses in the plains of Moab by the Jordan, across from Jericho, saying,</a:t>
            </a:r>
          </a:p>
        </p:txBody>
      </p:sp>
    </p:spTree>
    <p:extLst>
      <p:ext uri="{BB962C8B-B14F-4D97-AF65-F5344CB8AC3E}">
        <p14:creationId xmlns:p14="http://schemas.microsoft.com/office/powerpoint/2010/main" val="1292392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你吩咐以色列人說：你們過約旦河進迦南地的時候，</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say to them: ‘When you have crossed the Jordan into the land of Canaan,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就要從你們面前趕出那裏所有的居民，毀滅他們一切鏨成的石像，和他們一切鑄成的偶像，又拆毀他們一切的丘壇。</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drive out all the inhabitants of the land from before you, destroy all their engraved stones, destroy all their molded images, and demolish all their high places;</a:t>
            </a:r>
          </a:p>
        </p:txBody>
      </p:sp>
    </p:spTree>
    <p:extLst>
      <p:ext uri="{BB962C8B-B14F-4D97-AF65-F5344CB8AC3E}">
        <p14:creationId xmlns:p14="http://schemas.microsoft.com/office/powerpoint/2010/main" val="22875573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你們要奪那地，住在其中，因我把那地賜給你們爲業。</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you shall dispossess the inhabitants of the land and dwell in it, for I have given you the land to possess.</a:t>
            </a: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你們要按家室拈鬮，承受那地。人多的，要把産業多分給他們；人少的，要把産業少分給他們。拈出何地給何人，就要歸何人。你們要按宗族的支派承受。</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shall divide the land by lot as an inheritance among your families; to the larger you shall give a larger inheritance, and to the smaller you shall give a smaller inheritance; there everyone’s inheritance shall be whatever falls to him by lot.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shall inherit according to the tribes of your fathers.</a:t>
            </a:r>
          </a:p>
        </p:txBody>
      </p:sp>
    </p:spTree>
    <p:extLst>
      <p:ext uri="{BB962C8B-B14F-4D97-AF65-F5344CB8AC3E}">
        <p14:creationId xmlns:p14="http://schemas.microsoft.com/office/powerpoint/2010/main" val="16944978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倘若你們不趕出那地的居民，所容留的居民，就必作你們眼中的刺，肋下的荊棘，也必在你們所住的地上擾害你們。</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 do not drive out the inhabitants of the land from before you, then it shall be that those whom you let remain shall be irritants in your eyes and thorns in your sides, and they shall harass you in the land where you dwell.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而且我素常有意怎樣待他們，也必照樣待你們。”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shall be that I will do to you as I thought to do to them.’”</a:t>
            </a:r>
          </a:p>
        </p:txBody>
      </p:sp>
    </p:spTree>
    <p:extLst>
      <p:ext uri="{BB962C8B-B14F-4D97-AF65-F5344CB8AC3E}">
        <p14:creationId xmlns:p14="http://schemas.microsoft.com/office/powerpoint/2010/main" val="3279649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正月十五日，就是逾越節的次日，以色列人從蘭塞起行，在一切埃及人眼前昂然無懼地出去。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Rameses in the first month, on the fifteenth day of the first month; on the day after the Passover the children of Israel went out with boldness in the sight of all the Egyptians.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那時，埃及人正葬埋他們的長子，就是耶和華在他們中間所擊殺的，耶和華也敗壞他們的神。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Egyptians were burying all their firstborn, whom the Lord had killed among them. Also on their gods the Lord had executed judgments.</a:t>
            </a:r>
          </a:p>
        </p:txBody>
      </p:sp>
    </p:spTree>
    <p:extLst>
      <p:ext uri="{BB962C8B-B14F-4D97-AF65-F5344CB8AC3E}">
        <p14:creationId xmlns:p14="http://schemas.microsoft.com/office/powerpoint/2010/main" val="3593896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回顧曠野之路</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神給以色列人一個嚴厲的命令</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回顧在曠野走過的路</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試煉之路</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8:2】</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你也要記念耶和華你的　神在曠野引導你這四十年，是要苦煉你、試驗你，要知道你心內如何，肯守他的誡命不肯。</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remember that the Lord your God led you all the way these forty years in the wilderness, to humble you and test you, to know what was in your heart, whether you would keep His commandments or not.</a:t>
            </a: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回顧在曠野走過的路</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試煉之路</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蒙恩之路</a:t>
            </a: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客旅之路</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信心成長之路</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與神同行之路</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033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分別爲聖</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趕出迦南人</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拆毀迦南人的偶像</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神的警告</a:t>
            </a:r>
          </a:p>
        </p:txBody>
      </p:sp>
    </p:spTree>
    <p:extLst>
      <p:ext uri="{BB962C8B-B14F-4D97-AF65-F5344CB8AC3E}">
        <p14:creationId xmlns:p14="http://schemas.microsoft.com/office/powerpoint/2010/main" val="2569950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分享自己的信仰經歷，在經歷“試煉之路”（如有）的時候，神是怎樣帶領我？我失去了什麽？又收穫了什麽？</a:t>
            </a:r>
          </a:p>
          <a:p>
            <a:pPr marL="742950" indent="-742950" algn="just">
              <a:lnSpc>
                <a:spcPct val="112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分享自己的信仰經歷，在哪一個階段，我覺得我和神的關係是最親密緊密的？又在哪一個階段，我和神的關係變得疏遠了？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以色列人從蘭塞起行，安營在疏割；</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moved from Rameses and camped at Succoth.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從疏割起行，安營在曠野邊的以倘；</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Succoth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on the edge of the wilderness.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從以倘起行，轉到比哈希錄，是在巴力洗分對面，就在密奪安營；</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turned back to Pi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Hahiroth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east of Baal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Zephon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camped near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Migdol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380944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從比哈希錄對面起行，經過海中到了書珥曠野；又在伊坦的曠野走了三天的路程，就安營在瑪拉；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before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Hahiroth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passed through the midst of the sea into the wilderness, went three days’ journey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Marah.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從瑪拉起行，來到以琳（以琳有十二股水泉，七十棵棕樹），就在那裏安營；</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Marah and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twelve springs of water and seventy palm trees; so they camped there.</a:t>
            </a:r>
          </a:p>
        </p:txBody>
      </p:sp>
    </p:spTree>
    <p:extLst>
      <p:ext uri="{BB962C8B-B14F-4D97-AF65-F5344CB8AC3E}">
        <p14:creationId xmlns:p14="http://schemas.microsoft.com/office/powerpoint/2010/main" val="1857065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從以琳起行，安營在紅海邊；</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by the Red Sea.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從紅海邊起行，安營在汛的曠野；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the Red Sea and camped in the Wilderness of Sin.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從汛的曠野起行，安營在脫加；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journeyed from the Wilderness of Sin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Dophkah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從脫加起行，安營在亞錄；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Dophkah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Alush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395044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從亞錄起行，安營在利非訂，在那裏百姓沒有水喝；</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Alush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Rephidim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where there was no water for the people to drink.</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從利非訂起行，安營在西奈的曠野；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Rephidim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in the Wilderness of Sinai.</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從西奈的曠野起行，安營在基博羅哈他瓦；</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the Wilderness of Sinai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Kibroth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Hattaavah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501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從基博羅哈他瓦起行，安營在哈洗錄；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Kibroth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Hattaavah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從哈洗錄起行，安營在利提瑪；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Rithmah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從利提瑪起行，安營在臨門帕烈；</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Rithmah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Perez.</a:t>
            </a:r>
          </a:p>
          <a:p>
            <a:pPr marL="0" indent="0" algn="just">
              <a:lnSpc>
                <a:spcPct val="100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從臨門帕烈起行，安營在立拿；</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Perez and camped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259443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從立拿起行，安營在勒撒；</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Rissah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從勒撒起行，安營在基希拉他；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journeyed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Rissah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Kehelathah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從基希拉他起行，安營在沙斐山；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went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Kehelathah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Shepher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從沙斐山起行，安營在哈拉大；</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moved from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Shepher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Haradah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39726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33:1-56】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從哈拉大起行，安營在瑪吉希錄；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Haradah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Makheloth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從瑪吉希錄起行，安營在他哈；</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Makheloth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Tahath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從他哈起行，安營在他拉；</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departed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Tahath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從他拉起行，安營在密加；</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moved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Mithkah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160423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11379</TotalTime>
  <Words>2308</Words>
  <Application>Microsoft Office PowerPoint</Application>
  <PresentationFormat>全屏显示(4:3)</PresentationFormat>
  <Paragraphs>128</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1228</cp:revision>
  <dcterms:created xsi:type="dcterms:W3CDTF">2014-02-25T17:54:08Z</dcterms:created>
  <dcterms:modified xsi:type="dcterms:W3CDTF">2021-04-30T18:15:47Z</dcterms:modified>
</cp:coreProperties>
</file>