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1956" r:id="rId2"/>
    <p:sldId id="2701" r:id="rId3"/>
    <p:sldId id="2702" r:id="rId4"/>
    <p:sldId id="2703" r:id="rId5"/>
    <p:sldId id="2704" r:id="rId6"/>
    <p:sldId id="2705" r:id="rId7"/>
    <p:sldId id="2706" r:id="rId8"/>
    <p:sldId id="2707" r:id="rId9"/>
    <p:sldId id="2708" r:id="rId10"/>
    <p:sldId id="2709" r:id="rId11"/>
    <p:sldId id="2710" r:id="rId12"/>
    <p:sldId id="2711" r:id="rId13"/>
    <p:sldId id="2712" r:id="rId14"/>
    <p:sldId id="2713" r:id="rId15"/>
    <p:sldId id="2714" r:id="rId16"/>
    <p:sldId id="2715" r:id="rId17"/>
    <p:sldId id="2716" r:id="rId18"/>
    <p:sldId id="2717" r:id="rId19"/>
    <p:sldId id="2512" r:id="rId20"/>
    <p:sldId id="2513" r:id="rId21"/>
    <p:sldId id="2718" r:id="rId22"/>
    <p:sldId id="2719" r:id="rId23"/>
    <p:sldId id="2720" r:id="rId24"/>
    <p:sldId id="2721" r:id="rId25"/>
    <p:sldId id="2722" r:id="rId26"/>
    <p:sldId id="2723" r:id="rId27"/>
    <p:sldId id="2688" r:id="rId28"/>
    <p:sldId id="2724" r:id="rId29"/>
    <p:sldId id="2725" r:id="rId30"/>
    <p:sldId id="1098"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62" d="100"/>
          <a:sy n="62" d="100"/>
        </p:scale>
        <p:origin x="106" y="50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2021/5/13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2021/5/13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2021/5/13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2021/5/13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2021/5/13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2021/5/13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2021/5/13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2021/5/13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2021/5/13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2021/5/13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2021/5/13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2021/5/13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2021/5/13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2021/5/13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耶和華在摩押平原、約旦河邊、耶利哥對面曉諭摩西說：</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spoke to Moses in the plains of Moab by the Jordan across from Jericho,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你吩咐以色列人，要從所得爲業的地中把些城給利未人居住，也要把這城四圍的郊野給利未人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Command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that they give the Levites cities to dwell in from the inheritance of their possession, and you shall also give the Levites common-land around the cities.</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若用可以打死人的木器打死了人，他就是故殺人的，故殺人的必被治死；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he strikes him with a wooden hand weapon, by which one could die, and he does die, he is a murderer; the murderer shall surely be put to death.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報血仇的必親自殺那故殺人的，一遇見就殺他。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avenger of blood himself shall put the murderer to death; when he meets him, he shall put him to death.</a:t>
            </a:r>
          </a:p>
        </p:txBody>
      </p:sp>
    </p:spTree>
    <p:extLst>
      <p:ext uri="{BB962C8B-B14F-4D97-AF65-F5344CB8AC3E}">
        <p14:creationId xmlns:p14="http://schemas.microsoft.com/office/powerpoint/2010/main" val="3408811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人若因怨恨把人推倒，或是埋伏往人身上扔物，以致于死；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he pushes him out of hatred or, while lying in wait, hurls something at him so that he dies,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或是因仇恨用手打人，以致于死，那打人的必被治死。他是故殺人的，報血仇的一遇見就殺他。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in enmity he strikes him with his hand so that he dies, the one who struck him shall surely be put to death. He is a murderer. The avenger of blood shall put the murderer to death when he meets him.</a:t>
            </a:r>
          </a:p>
        </p:txBody>
      </p:sp>
    </p:spTree>
    <p:extLst>
      <p:ext uri="{BB962C8B-B14F-4D97-AF65-F5344CB8AC3E}">
        <p14:creationId xmlns:p14="http://schemas.microsoft.com/office/powerpoint/2010/main" val="4197414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倘若人沒有仇恨，忽然將人推倒；或是沒有埋伏，把物扔在人身上；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However, if he pushes him suddenly without enmity, or throws anything at him without lying in wait,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或是沒有看見的時候，用可以打死人的石頭，扔在人身上，以致于死，本來與他無仇，也無意害他。</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uses a stone, by which a man could die, throwing it at him without seeing him, so that he dies, while he was not his enemy or seeking his harm,</a:t>
            </a:r>
          </a:p>
        </p:txBody>
      </p:sp>
    </p:spTree>
    <p:extLst>
      <p:ext uri="{BB962C8B-B14F-4D97-AF65-F5344CB8AC3E}">
        <p14:creationId xmlns:p14="http://schemas.microsoft.com/office/powerpoint/2010/main" val="39230371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會衆就要照典章，在打死人的和報血仇的中間審判。</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congregation shall judge between the manslayer and the avenger of blood according to these judgments.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會衆要救這誤殺人的脫離報血仇人的手，也要使他歸入逃城。他要住在其中，直等到受聖膏的大祭司死了。</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congregation shall deliver the manslayer from the hand of the avenger of blood, and the congregation shall return him to the city of refuge where he had fled, and he shall remain there until the death of the high priest who was anointed with the holy oil.</a:t>
            </a:r>
          </a:p>
        </p:txBody>
      </p:sp>
    </p:spTree>
    <p:extLst>
      <p:ext uri="{BB962C8B-B14F-4D97-AF65-F5344CB8AC3E}">
        <p14:creationId xmlns:p14="http://schemas.microsoft.com/office/powerpoint/2010/main" val="23708071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但誤殺人的，無論什麽時候，若出了逃城的境外，</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the manslayer at any time goes outside the limits of the city of refuge where he fled,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報血仇的在逃城境外遇見他，將他殺了，報血仇的就沒有流血之罪。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avenger of blood finds him outside the limits of his city of refuge, and the avenger of blood kills the manslayer, he shall not be guilty of blood,</a:t>
            </a:r>
          </a:p>
        </p:txBody>
      </p:sp>
    </p:spTree>
    <p:extLst>
      <p:ext uri="{BB962C8B-B14F-4D97-AF65-F5344CB8AC3E}">
        <p14:creationId xmlns:p14="http://schemas.microsoft.com/office/powerpoint/2010/main" val="10985389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因爲誤殺人的該住在逃城裏，等到大祭司死了。大祭司死了以後，誤殺人的才可以回到他所得爲業之地。</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because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should have remained in his city of refuge until the death of the high priest. But after the death of the high priest the manslayer may return to the land of his possession.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這在你們一切的住處，要作你們世世代代的律例、典章。</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things shall be a statute of judgment to you throughout your generations in all your dwellings.</a:t>
            </a:r>
          </a:p>
        </p:txBody>
      </p:sp>
    </p:spTree>
    <p:extLst>
      <p:ext uri="{BB962C8B-B14F-4D97-AF65-F5344CB8AC3E}">
        <p14:creationId xmlns:p14="http://schemas.microsoft.com/office/powerpoint/2010/main" val="38050709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無論誰故殺人，要憑幾個見證人的口，把那故殺人的殺了，只是不可憑一個見證的口叫人死。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Whoever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kills a person, the murderer shall be put to death on the testimony of witnesses; but one witness is not sufficient testimony against a person for the death penalty.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故殺人犯死罪的，你們不可收贖價代替他的命，他必被治死。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take no ransom for the life of a murderer who is guilty of death, but he shall surely be put to death.</a:t>
            </a:r>
          </a:p>
        </p:txBody>
      </p:sp>
    </p:spTree>
    <p:extLst>
      <p:ext uri="{BB962C8B-B14F-4D97-AF65-F5344CB8AC3E}">
        <p14:creationId xmlns:p14="http://schemas.microsoft.com/office/powerpoint/2010/main" val="1477386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那逃到逃城的人，你們不可爲他收贖價，使他在大祭司未死以先，再來住在本地。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take no ransom for him who has fled to his city of refuge, that he may return to dwell in the land before the death of the priest.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這樣，你們就不污穢所住之地，因爲血是污穢地的。若有在地上流人血的，非流那殺人者的血，那地就不得潔淨（“潔淨”原文作“贖”）。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not pollute the land where you are; for blood defiles the land, and no atonement can be made for the land, for the blood that is shed on it, except by the blood of him who shed it.</a:t>
            </a:r>
          </a:p>
        </p:txBody>
      </p:sp>
    </p:spTree>
    <p:extLst>
      <p:ext uri="{BB962C8B-B14F-4D97-AF65-F5344CB8AC3E}">
        <p14:creationId xmlns:p14="http://schemas.microsoft.com/office/powerpoint/2010/main" val="28124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你們不可玷污所住之地，就是我住在其中之地，因爲我耶和華住在以色列人中間。”</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do not defile the land which you inhabit, in the midst of which I dwell; for I the Lord dwell among the children of Israel.’”</a:t>
            </a:r>
          </a:p>
        </p:txBody>
      </p:sp>
    </p:spTree>
    <p:extLst>
      <p:ext uri="{BB962C8B-B14F-4D97-AF65-F5344CB8AC3E}">
        <p14:creationId xmlns:p14="http://schemas.microsoft.com/office/powerpoint/2010/main" val="25615596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每一個支派都要從他們的地業中拿出一些城來給利未人。</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1-8</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利未人拿出六座城，設爲逃城。（</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9-15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對故意殺人的判定。（</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16-21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過失殺人者可逃往逃城躲避別人的報復（</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22-24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關于躲到逃城的人的律例（</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這城邑要歸他們居住，城邑的郊野可以牧養他們的牛羊和各樣的牲畜，又可以安置他們的財物。</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have the cities to dwell in; and their common-land shall be for their cattle, for their herds, and for all their animals.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你們給利未人的郊野，要從城根起，四圍往外量一千肘。</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common-land of the cities which you will give the Levites shall extend from the wall of the city outward a thousand cubits all around.</a:t>
            </a:r>
          </a:p>
        </p:txBody>
      </p:sp>
    </p:spTree>
    <p:extLst>
      <p:ext uri="{BB962C8B-B14F-4D97-AF65-F5344CB8AC3E}">
        <p14:creationId xmlns:p14="http://schemas.microsoft.com/office/powerpoint/2010/main" val="31712234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利未人的産業</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以色列衆支派供應利未人的生活所需</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利未人散居在以色列各支派之中</a:t>
            </a:r>
          </a:p>
          <a:p>
            <a:pPr marL="0" indent="0" algn="just">
              <a:lnSpc>
                <a:spcPct val="133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利未人的“和而不同”</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利未人給各支派帶來的祝福</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利未人靠信心生活</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曾因犯罪被罰的利未人，終成爲衆支派的“祝福”</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利未人給各支派帶來的祝福</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33:10】</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他們要將你的典章教訓雅各，將你的律法教訓以色列。他們要把香焚在你面前，把全牲的燔祭獻在你的壇上。</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teach Jacob Your judgments, And Israel Your law. They shall put incense before You, And a whole burnt sacrifice on Your altar.</a:t>
            </a:r>
          </a:p>
        </p:txBody>
      </p:sp>
    </p:spTree>
    <p:extLst>
      <p:ext uri="{BB962C8B-B14F-4D97-AF65-F5344CB8AC3E}">
        <p14:creationId xmlns:p14="http://schemas.microsoft.com/office/powerpoint/2010/main" val="1133637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利未人靠信心</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生活</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羅馬書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Romans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1:17】</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　神的義正在這福音上顯明出來；這義是本于信，以致于信。如經上所記：“</a:t>
            </a:r>
            <a:r>
              <a:rPr lang="zh-CN" altLang="en-US" sz="46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義人必因信得生。</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in it the righteousness of God is revealed from faith to faith; as it is written, “</a:t>
            </a:r>
            <a:r>
              <a:rPr lang="en-US" altLang="zh-CN" sz="36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 just shall live by faith.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3249887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曾因犯罪被罰的利未人，終成爲衆支派的“祝福”</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雅各對兒子利未的預言</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創世記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Genesis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49:5-7】</a:t>
            </a:r>
          </a:p>
          <a:p>
            <a:pPr marL="0" indent="0" algn="just">
              <a:lnSpc>
                <a:spcPct val="133000"/>
              </a:lnSpc>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西緬和利未是弟兄，他們的刀劍是殘忍的器具。</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Simeon and Levi are brothers; Instruments of cruelty are in their dwelling place.</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我的靈啊，不要與他們同謀；我的心哪，不要與他們聯絡；因爲他們趁怒殺害人命，任意砍斷牛腿大筋。</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Let not my soul enter their council; Let not my honor be united to their assembly; For in their anger they slew a man, And in their self-will they hamstrung an ox.</a:t>
            </a:r>
          </a:p>
        </p:txBody>
      </p:sp>
    </p:spTree>
    <p:extLst>
      <p:ext uri="{BB962C8B-B14F-4D97-AF65-F5344CB8AC3E}">
        <p14:creationId xmlns:p14="http://schemas.microsoft.com/office/powerpoint/2010/main" val="15227710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曾因犯罪被罰的利未人，終成爲衆支派的“祝福”</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雅各對兒子利未的預言</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創世記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Genesis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49:5-7】</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他們的怒氣暴烈可咒，他們的忿恨殘忍可詛。我要使他們分居在雅各家裏，散住在以色列地中。</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Cursed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be their anger, for it is fierce; And their wrath, for it is cruel! I will divide them in Jacob And scatter them in Israel.</a:t>
            </a:r>
          </a:p>
        </p:txBody>
      </p:sp>
    </p:spTree>
    <p:extLst>
      <p:ext uri="{BB962C8B-B14F-4D97-AF65-F5344CB8AC3E}">
        <p14:creationId xmlns:p14="http://schemas.microsoft.com/office/powerpoint/2010/main" val="28251668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曾因犯罪被罰的利未人，終成爲衆支派的“祝福”</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	摩西對利未的預言</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33:8a</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a:t>
            </a:r>
          </a:p>
          <a:p>
            <a:pPr marL="0" indent="0" algn="just">
              <a:lnSpc>
                <a:spcPct val="133000"/>
              </a:lnSpc>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論利未說：</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他們要將你的典章教訓雅各，將你的律法教訓以色列。他們要把香焚在你面前，把全牲的燔祭獻在你的壇上。</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of Levi he said:…. They shall teach Jacob Your judgments, And Israel Your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law.They</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shall put incense before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 whole burnt sacrifice on Your altar.</a:t>
            </a:r>
          </a:p>
        </p:txBody>
      </p:sp>
    </p:spTree>
    <p:extLst>
      <p:ext uri="{BB962C8B-B14F-4D97-AF65-F5344CB8AC3E}">
        <p14:creationId xmlns:p14="http://schemas.microsoft.com/office/powerpoint/2010/main" val="8231919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逃</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城</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庇護過失殺人的人</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彰顯神的公義憐憫</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逃城的條例</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63139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逃城的預表</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基督就是我們的避難所；</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逃城就在我們身邊；</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進入逃城，得蒙保守</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所有人的逃城</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屬靈的城</a:t>
            </a:r>
          </a:p>
          <a:p>
            <a:pPr marL="0"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逃城之外沒有拯救</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4033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2600" b="1" u="sng" kern="100" dirty="0" smtClean="0">
                <a:latin typeface="微软雅黑" panose="020B0503020204020204" pitchFamily="34" charset="-122"/>
                <a:ea typeface="微软雅黑" panose="020B0503020204020204" pitchFamily="34" charset="-122"/>
                <a:cs typeface="Calibri" panose="020F0502020204030204" pitchFamily="34" charset="0"/>
              </a:rPr>
              <a:t>逃城就在我們身邊</a:t>
            </a:r>
            <a:endParaRPr lang="zh-CN" altLang="en-US" sz="2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u="sng" kern="100" dirty="0" smtClean="0">
                <a:latin typeface="微软雅黑" panose="020B0503020204020204" pitchFamily="34" charset="-122"/>
                <a:ea typeface="微软雅黑" panose="020B0503020204020204" pitchFamily="34" charset="-122"/>
                <a:cs typeface="Calibri" panose="020F0502020204030204" pitchFamily="34" charset="0"/>
              </a:rPr>
              <a:t>羅馬書 </a:t>
            </a:r>
            <a:r>
              <a:rPr lang="en-US" altLang="zh-CN" sz="2600" b="1" u="sng" kern="100" dirty="0" smtClean="0">
                <a:latin typeface="微软雅黑" panose="020B0503020204020204" pitchFamily="34" charset="-122"/>
                <a:ea typeface="微软雅黑" panose="020B0503020204020204" pitchFamily="34" charset="-122"/>
                <a:cs typeface="Calibri" panose="020F0502020204030204" pitchFamily="34" charset="0"/>
              </a:rPr>
              <a:t>Romans </a:t>
            </a:r>
            <a:r>
              <a:rPr lang="en-US" altLang="zh-CN" sz="2600" b="1" u="sng" kern="100" dirty="0">
                <a:latin typeface="微软雅黑" panose="020B0503020204020204" pitchFamily="34" charset="-122"/>
                <a:ea typeface="微软雅黑" panose="020B0503020204020204" pitchFamily="34" charset="-122"/>
                <a:cs typeface="Calibri" panose="020F0502020204030204" pitchFamily="34" charset="0"/>
              </a:rPr>
              <a:t>10:8-10】</a:t>
            </a:r>
          </a:p>
          <a:p>
            <a:pPr marL="0" indent="0" algn="just">
              <a:lnSpc>
                <a:spcPct val="112000"/>
              </a:lnSpc>
              <a:buNone/>
            </a:pPr>
            <a:r>
              <a:rPr lang="en-US" altLang="zh-CN"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2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他到底怎麽說呢？他說：“這道離你不遠，正在你口裏，在你心裏。”就是我們所傳信主的道。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what does it say? “The word is near you, in your mouth and in your heart” (that is, the word of faith which we preach):</a:t>
            </a:r>
          </a:p>
          <a:p>
            <a:pPr marL="0" indent="0" algn="just">
              <a:lnSpc>
                <a:spcPct val="112000"/>
              </a:lnSpc>
              <a:buNone/>
            </a:pPr>
            <a:r>
              <a:rPr lang="en-US" altLang="zh-CN"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2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你若口裏認耶穌爲主，心裏信　神叫祂從死裏復活，就必得救。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if you confess with your mouth the Lord Jesus and believe in your heart that God has raised Him from the dead, you will be saved.</a:t>
            </a:r>
          </a:p>
          <a:p>
            <a:pPr marL="0" indent="0" algn="just">
              <a:lnSpc>
                <a:spcPct val="112000"/>
              </a:lnSpc>
              <a:buNone/>
            </a:pPr>
            <a:r>
              <a:rPr lang="en-US" altLang="zh-CN"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2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因爲人心裏相信，就可以稱義；口裏承認，就可以得救。</a:t>
            </a:r>
            <a:endParaRPr lang="en-US" altLang="zh-CN" sz="2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For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with the heart one believes unto righteousness, and with the mouth confession is made unto salvation.</a:t>
            </a:r>
          </a:p>
        </p:txBody>
      </p:sp>
    </p:spTree>
    <p:extLst>
      <p:ext uri="{BB962C8B-B14F-4D97-AF65-F5344CB8AC3E}">
        <p14:creationId xmlns:p14="http://schemas.microsoft.com/office/powerpoint/2010/main" val="32723743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進入逃</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城，得蒙保守</a:t>
            </a:r>
          </a:p>
          <a:p>
            <a:pPr marL="0" indent="0" algn="just">
              <a:lnSpc>
                <a:spcPct val="133000"/>
              </a:lnSpc>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羅馬書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Romans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8:1】</a:t>
            </a:r>
          </a:p>
          <a:p>
            <a:pPr marL="0" indent="0" algn="just">
              <a:lnSpc>
                <a:spcPct val="133000"/>
              </a:lnSpc>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如今那些在基督耶穌裏的，就不定罪了。</a:t>
            </a:r>
          </a:p>
          <a:p>
            <a:pPr marL="0"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there is now no condemnation for those who are in Christ Jesus,</a:t>
            </a:r>
          </a:p>
        </p:txBody>
      </p:sp>
    </p:spTree>
    <p:extLst>
      <p:ext uri="{BB962C8B-B14F-4D97-AF65-F5344CB8AC3E}">
        <p14:creationId xmlns:p14="http://schemas.microsoft.com/office/powerpoint/2010/main" val="428386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另外，東量二千肘，南量二千肘，西量二千肘，北量二千肘爲邊界，城在當中，這要歸他們作城邑的郊野。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measure outside the city on the east side two thousand cubits, on the south side two thousand cubits, on the west side two thousand cubits, and on the north side two thousand cubits. The city shall be in the middle. This shall belong to them as common-land for the cities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350672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神將利未人從殘暴的罪人轉變爲給人帶去祝福且單單侍奉神的人；神將對利未人的咒詛轉變爲對利未人以及對所有以色列衆支派的祝福。請列舉聖經中相似的，神改變罪人，變咒詛爲祝福的事例？</a:t>
            </a: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奧古斯丁說：“每一個聖徒都有過去，每一個罪人都有將來。”分享自己對這句話的理解？分享“我應該怎樣看待別人和自己”？</a:t>
            </a: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分享“我是否找到（擁有）我的‘逃城’”？“我是否爲別人設立了‘逃城’”？</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你們給利未人的城邑，其中當有六座逃城，使誤殺人的可以逃到那裏。此外還要給他們四十二座城。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Now among the cities which you will give to the Levites you shall appoint six cities of refuge, to which a manslayer may flee. And to these you shall add forty-two cities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你們要給利未人的城共有四十八座，連城帶郊野都要給他們。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cities you will give to the Levites shall be forty-eight; these you shall give with their common-land.</a:t>
            </a:r>
          </a:p>
        </p:txBody>
      </p:sp>
    </p:spTree>
    <p:extLst>
      <p:ext uri="{BB962C8B-B14F-4D97-AF65-F5344CB8AC3E}">
        <p14:creationId xmlns:p14="http://schemas.microsoft.com/office/powerpoint/2010/main" val="27630150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以色列人所得的地業，從中要把些城邑給利未人。人多的就多給；人少的就少給。各支派要按所承受爲業之地把城邑給利未人。”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cities which you will give shall be from the possession of the children of Israel; from the larger tribe you shall give many, from the smaller you shall give few. Each shall give some of its cities to the Levites, in proportion to the inheritance that each receives.”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p:txBody>
      </p:sp>
    </p:spTree>
    <p:extLst>
      <p:ext uri="{BB962C8B-B14F-4D97-AF65-F5344CB8AC3E}">
        <p14:creationId xmlns:p14="http://schemas.microsoft.com/office/powerpoint/2010/main" val="2579779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你吩咐以色列人說：你們過約旦河，進了迦南地，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and say to them: ‘When you cross the Jordan into the land of Canaan,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就要分出幾座城，爲你們作逃城，使誤殺人的可以逃到那裏。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appoint cities to be cities of refuge for you, that the manslayer who kills any person accidentally may flee there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56215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這些城可以作逃避報仇人的城，使誤殺人的不至于死，等他站在會衆面前聽審判。</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be cities of refuge for you from the avenger, that the manslayer may not die until he stands before the congregation in judgment.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你們所分出來的城，要作六座逃城。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of the cities which you give, you shall have six cities of refuge.</a:t>
            </a:r>
          </a:p>
        </p:txBody>
      </p:sp>
    </p:spTree>
    <p:extLst>
      <p:ext uri="{BB962C8B-B14F-4D97-AF65-F5344CB8AC3E}">
        <p14:creationId xmlns:p14="http://schemas.microsoft.com/office/powerpoint/2010/main" val="3403554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在約旦河東要分出三座城；在迦南地也要分出三座城，都作逃城。</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appoint three cities on this side of the Jordan, and three cities you shall appoint in the land of Canaan, which will be cities of refuge.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這六座城要給以色列人和他們中間的外人，幷寄居的，作爲逃城，使誤殺人的都可以逃到那裏。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six cities shall be for refuge for the children of Israel, for the stranger, and for the sojourner among them, that anyone who kills a person accidentally may flee there.</a:t>
            </a:r>
          </a:p>
        </p:txBody>
      </p:sp>
    </p:spTree>
    <p:extLst>
      <p:ext uri="{BB962C8B-B14F-4D97-AF65-F5344CB8AC3E}">
        <p14:creationId xmlns:p14="http://schemas.microsoft.com/office/powerpoint/2010/main" val="1710419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35:1-34】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倘若人用鐵器打人，以致打死，他就是故殺人的，故殺人的必被治死；</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But if he strikes him with an iron implement, so that he dies, he is a murderer; the murderer shall surely be put to death.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若用可以打死人的石頭打死了人，他就是故殺人的，故殺人的必被治死；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he strikes him with a stone in the hand, by which one could die, and he does die, he is a murderer; the murderer shall surely be put to death.</a:t>
            </a:r>
          </a:p>
        </p:txBody>
      </p:sp>
    </p:spTree>
    <p:extLst>
      <p:ext uri="{BB962C8B-B14F-4D97-AF65-F5344CB8AC3E}">
        <p14:creationId xmlns:p14="http://schemas.microsoft.com/office/powerpoint/2010/main" val="10099191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12142</TotalTime>
  <Words>2600</Words>
  <Application>Microsoft Office PowerPoint</Application>
  <PresentationFormat>全屏显示(4:3)</PresentationFormat>
  <Paragraphs>139</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1241</cp:revision>
  <dcterms:created xsi:type="dcterms:W3CDTF">2014-02-25T17:54:08Z</dcterms:created>
  <dcterms:modified xsi:type="dcterms:W3CDTF">2021-05-14T16:17:33Z</dcterms:modified>
</cp:coreProperties>
</file>