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1956" r:id="rId2"/>
    <p:sldId id="2726" r:id="rId3"/>
    <p:sldId id="2727" r:id="rId4"/>
    <p:sldId id="2728" r:id="rId5"/>
    <p:sldId id="2729" r:id="rId6"/>
    <p:sldId id="2730" r:id="rId7"/>
    <p:sldId id="2731" r:id="rId8"/>
    <p:sldId id="2732" r:id="rId9"/>
    <p:sldId id="2512" r:id="rId10"/>
    <p:sldId id="2513" r:id="rId11"/>
    <p:sldId id="2718" r:id="rId12"/>
    <p:sldId id="2733" r:id="rId13"/>
    <p:sldId id="2719" r:id="rId14"/>
    <p:sldId id="2734" r:id="rId15"/>
    <p:sldId id="2735" r:id="rId16"/>
    <p:sldId id="2736" r:id="rId17"/>
    <p:sldId id="2720" r:id="rId18"/>
    <p:sldId id="2737" r:id="rId19"/>
    <p:sldId id="2721" r:id="rId20"/>
    <p:sldId id="1098"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63" d="100"/>
          <a:sy n="63" d="100"/>
        </p:scale>
        <p:origin x="86" y="6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2021/5/21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2021/5/21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2021/5/21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2021/5/21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2021/5/21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2021/5/21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2021/5/21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2021/5/21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2021/5/21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2021/5/21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2021/5/21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2021/5/21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2021/5/21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2021/5/21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36:1-13】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約瑟的後裔、瑪拿西的孫子、瑪吉的兒子基列，他子孫中的諸族長來到摩西和作首領的以色列人族長面前，說：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chief fathers of the families of the children of Gilead the son of Machir, the son of Manasseh, of the families of the sons of Joseph, came near and spoke before Moses and before the leaders, the chief fathers of the children of Israel</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爲何一再提出有關女子繼承産業（土地）的問題？</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保守神對以色列各支派土地的分配不被後人改變。</a:t>
            </a: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預防將來以色列各</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支派</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因土地而出現的紛爭。</a:t>
            </a: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保守沒有兄弟的女人在以色列支派中的地位。</a:t>
            </a: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保守婚姻的純潔性，使之不至淪爲個人謀取土地（利益）的手段。</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神喜悅人來尋求神的旨意</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來向神求問的人表明自己對神的信心</a:t>
            </a: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Hebrews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11:6】</a:t>
            </a:r>
          </a:p>
          <a:p>
            <a:pPr marL="0" indent="0" algn="just">
              <a:lnSpc>
                <a:spcPct val="133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人非有信，就不能得　神的喜悅；因爲到　神面前來的人，必須信有　神，且信祂賞賜那尋求祂的人。</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without faith it is impossible to please Him, for he who comes to God must believe that He is, and that He is a rewarder of those who diligently seek Him</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36379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神喜悅人來尋求神的旨意</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來求問神的人表明自己願意遵行的心</a:t>
            </a: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約翰福音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John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7:17</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人若立志遵著祂的旨意行，就必曉得這教訓或是出于　神，或是我憑著自己說的。</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anyone wills to do His will, he shall know concerning the doctrine, whether it is from God or whether I speak on My own authority.</a:t>
            </a:r>
          </a:p>
          <a:p>
            <a:pPr marL="0" indent="0" algn="just">
              <a:lnSpc>
                <a:spcPct val="133000"/>
              </a:lnSpc>
              <a:buNone/>
            </a:pPr>
            <a:endParaRPr lang="en-US" altLang="zh-CN" sz="9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神給向祂求問的人清晰的指示</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63590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屬神</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的人的婚姻</a:t>
            </a:r>
          </a:p>
          <a:p>
            <a:pPr marL="0" indent="0" algn="just">
              <a:lnSpc>
                <a:spcPct val="133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屬神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的人的婚姻要</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遵行神設立的原則</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要有</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共同的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信仰</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哥林多後書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Corinthians 6:14】</a:t>
            </a:r>
          </a:p>
          <a:p>
            <a:pPr marL="0" indent="0" algn="just">
              <a:lnSpc>
                <a:spcPct val="133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你們和不信的原不相配，不要同負一軛。義和不義有什麽相交呢？光明和黑暗有什麽相通呢？</a:t>
            </a:r>
          </a:p>
          <a:p>
            <a:pPr marL="0" indent="0" algn="just">
              <a:lnSpc>
                <a:spcPct val="120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Do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not be unequally yoked together with unbelievers. For what fellowship has righteousness with lawlessness? And what communion has light with darkness?</a:t>
            </a:r>
          </a:p>
          <a:p>
            <a:pPr marL="0" indent="0" algn="just">
              <a:lnSpc>
                <a:spcPct val="133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249887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屬神</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的人的婚姻</a:t>
            </a: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哥林多前書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Corinthians 7:12b, 13, 14, 16】</a:t>
            </a:r>
          </a:p>
          <a:p>
            <a:pPr marL="0" indent="0" algn="just">
              <a:lnSpc>
                <a:spcPct val="133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12b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倘若某弟兄有不信的妻子，妻子也情願和他同住，他就不要離弃妻子；</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any brother has a wife who does not believe, and she is willing to live with him, let him not divorce her</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妻子有不信的丈夫，丈夫也情願和她同住，她就不要離弃丈夫。</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 woman who has a husband who does not believe, if he is willing to live with her, let her not divorce him.</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9248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屬神</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的人的婚姻</a:t>
            </a: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哥林多前書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Corinthians 7:12b, 13, 14, 16】</a:t>
            </a:r>
          </a:p>
          <a:p>
            <a:pPr marL="0" indent="0" algn="just">
              <a:lnSpc>
                <a:spcPct val="133000"/>
              </a:lnSpc>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因爲不信的丈夫就因著妻子成了聖潔，幷且不信的妻子就因著丈夫成了聖潔（“丈夫”原文作“弟兄”）。不然，你們的兒女就不潔淨，但如今他們是聖潔的了。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unbelieving husband is sanctified by the wife, and the unbelieving wife is sanctified by the husband; otherwise your children would be unclean, but now they are holy.</a:t>
            </a:r>
          </a:p>
          <a:p>
            <a:pPr marL="0" indent="0" algn="just">
              <a:lnSpc>
                <a:spcPct val="133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532017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屬神</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的人的婚姻</a:t>
            </a: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哥林多前書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Corinthians 7:12b, 13, 14, 16】</a:t>
            </a:r>
          </a:p>
          <a:p>
            <a:pPr marL="0" indent="0" algn="just">
              <a:lnSpc>
                <a:spcPct val="133000"/>
              </a:lnSpc>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你這作妻子的，怎麽知道不能救你的丈夫呢？你這作丈夫的，怎麽知道不能救你的妻子呢？</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how do you know, O wife, whether you will save your husband? Or how do you know, O husband, whether you will save your wife?</a:t>
            </a:r>
          </a:p>
          <a:p>
            <a:pPr marL="0" indent="0" algn="just">
              <a:lnSpc>
                <a:spcPct val="133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860827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屬神</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的人的婚姻</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屬神的人的婚姻要堅守屬靈的産業</a:t>
            </a: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詩篇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Psalms 127:3】</a:t>
            </a:r>
          </a:p>
          <a:p>
            <a:pPr marL="0" indent="0" algn="just">
              <a:lnSpc>
                <a:spcPct val="133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兒女是耶和華所賜的産業，所懷的胎是祂所給的賞賜。</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Behold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children are a heritage from the Lord</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fruit of the womb is a reward.</a:t>
            </a:r>
          </a:p>
        </p:txBody>
      </p:sp>
    </p:spTree>
    <p:extLst>
      <p:ext uri="{BB962C8B-B14F-4D97-AF65-F5344CB8AC3E}">
        <p14:creationId xmlns:p14="http://schemas.microsoft.com/office/powerpoint/2010/main" val="15227710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屬神</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的人的婚姻</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屬神的人的婚姻要堅守屬靈的産業</a:t>
            </a: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瑪拉基書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Malachi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2:15】</a:t>
            </a:r>
          </a:p>
          <a:p>
            <a:pPr marL="0" indent="0" algn="just">
              <a:lnSpc>
                <a:spcPct val="133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雖然　神有靈的餘力能造多人，他不是單造一人嗎？爲何只造一人呢？乃是他願人得虔誠的後裔。所以當謹守你們的心，誰也不可以詭詐待幼年所娶的妻。</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did He not make them one, Having a remnant of the Spirit? And why one? He seeks godly offspring. Therefore take heed to your spirit, And let none deal treacherously with the wife of his youth.</a:t>
            </a:r>
          </a:p>
        </p:txBody>
      </p:sp>
    </p:spTree>
    <p:extLst>
      <p:ext uri="{BB962C8B-B14F-4D97-AF65-F5344CB8AC3E}">
        <p14:creationId xmlns:p14="http://schemas.microsoft.com/office/powerpoint/2010/main" val="19424204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36</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9b】</a:t>
            </a:r>
          </a:p>
          <a:p>
            <a:pPr marL="0" indent="0" algn="just">
              <a:lnSpc>
                <a:spcPct val="133000"/>
              </a:lnSpc>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要各守各的産業。</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every tribe of the children of Israel shall keep its own inheritance</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buNone/>
            </a:pPr>
            <a:endParaRPr lang="en-US" altLang="zh-CN" sz="1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啓示錄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Revelation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2:25】</a:t>
            </a:r>
          </a:p>
          <a:p>
            <a:pPr marL="0" indent="0" algn="just">
              <a:lnSpc>
                <a:spcPct val="120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但你們已經有的，總要持守，直等到我來。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hold fast what you have till I come</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endParaRPr lang="en-US" altLang="zh-CN" sz="1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啓示錄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Revelation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3:11】</a:t>
            </a:r>
          </a:p>
          <a:p>
            <a:pPr marL="0" indent="0" algn="just">
              <a:lnSpc>
                <a:spcPct val="120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我必快來，你要持守你所有的，免得人奪去你的冠冕。</a:t>
            </a:r>
          </a:p>
          <a:p>
            <a:pPr marL="0" indent="0" algn="just">
              <a:lnSpc>
                <a:spcPct val="120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Behold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I am coming quickly! Hold fast what you have, that no one may take your crown.</a:t>
            </a:r>
          </a:p>
        </p:txBody>
      </p:sp>
    </p:spTree>
    <p:extLst>
      <p:ext uri="{BB962C8B-B14F-4D97-AF65-F5344CB8AC3E}">
        <p14:creationId xmlns:p14="http://schemas.microsoft.com/office/powerpoint/2010/main" val="28251668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36:1-13】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耶和華曾吩咐我主，拈鬮分地給以色列人爲業，我主也受了耶和華的吩咐，將我們兄弟西羅非哈的産業分給他的衆女兒。</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they said: “The Lord commanded my lord Moses to give the land as an inheritance by lot to the children of Israel, and my lord was commanded by the Lord to give the inheritance of our brother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Zelophehad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his daughters.</a:t>
            </a:r>
          </a:p>
        </p:txBody>
      </p:sp>
    </p:spTree>
    <p:extLst>
      <p:ext uri="{BB962C8B-B14F-4D97-AF65-F5344CB8AC3E}">
        <p14:creationId xmlns:p14="http://schemas.microsoft.com/office/powerpoint/2010/main" val="5441694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請列舉聖經中信靠神的人竭力爭取（保守）神所賜的屬靈産業的例子？</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請根據主耶穌的教訓，討論今天的基督徒應該竭力爭取（保守）怎樣的産業？</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請列舉當今世界上許多 “基督徒” 輕看甚至拋弃神所賜的屬靈産業的例子？討論此種現象的成因，以及給我們帶來怎樣的警示？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36:1-13】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她們若嫁以色列別支派的人，就必將我們祖宗所遺留的産業加在她們丈夫支派的産業中。這樣，我們拈鬮所得的産業就要减少了。</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they are married to any of the sons of the other tribes of the children of Israel, then their inheritance will be taken from the inheritance of our fathers, and it will be added to the inheritance of the tribe into which they marry; so it will be taken from the lot of our inheritance.</a:t>
            </a:r>
          </a:p>
        </p:txBody>
      </p:sp>
    </p:spTree>
    <p:extLst>
      <p:ext uri="{BB962C8B-B14F-4D97-AF65-F5344CB8AC3E}">
        <p14:creationId xmlns:p14="http://schemas.microsoft.com/office/powerpoint/2010/main" val="3365868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36:1-13】</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到了以色列人的禧年，這女兒的産業就必加在她們丈夫支派的産業上。這樣，我們祖宗支派的産業就减少了。”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the Jubilee of the children of Israel comes, then their inheritance will be added to the inheritance of the tribe into which they marry; so their inheritance will be taken away from the inheritance of the tribe of our fathers.”</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摩西照耶和華的話吩咐以色列人說：“約瑟支派的人說得有理。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Moses commanded the children of Israel according to the word of the Lord, saying: “What the tribe of the sons of Joseph speaks is right.</a:t>
            </a:r>
          </a:p>
        </p:txBody>
      </p:sp>
    </p:spTree>
    <p:extLst>
      <p:ext uri="{BB962C8B-B14F-4D97-AF65-F5344CB8AC3E}">
        <p14:creationId xmlns:p14="http://schemas.microsoft.com/office/powerpoint/2010/main" val="2156551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36:1-13】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論到西羅非哈的衆女兒，耶和華這樣吩咐說：‘她們可以隨意嫁人，只是要嫁同宗支派的人。’</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is what the Lord commands concerning the daughters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Zelophehad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saying, ‘Let them marry whom they think best, but they may marry only within the family of their father’s tribe.’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這樣，以色列人的産業就不從這支派歸到那支派，因爲以色列人要各守各祖宗支派的産業。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inheritance of the children of Israel shall not change hands from tribe to tribe, for every one of the children of Israel shall keep the inheritance of the tribe of his fathers.</a:t>
            </a:r>
          </a:p>
        </p:txBody>
      </p:sp>
    </p:spTree>
    <p:extLst>
      <p:ext uri="{BB962C8B-B14F-4D97-AF65-F5344CB8AC3E}">
        <p14:creationId xmlns:p14="http://schemas.microsoft.com/office/powerpoint/2010/main" val="17025896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36:1-13】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凡在以色列支派中得了産業的女子，必作同宗支派人的妻，好叫以色列人各自承受他祖宗的産業。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every daughter who possesses an inheritance in any tribe of the children of Israel shall be the wife of one of the family of her father’s tribe, so that the children of Israel each may possess the inheritance of his fathers.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這樣，他們的産業就不從這支派歸到那支派，因爲以色列支派的人，要各守各的産業。”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Thus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 inheritance shall change hands from one tribe to another, but every tribe of the children of Israel shall keep its own inheritance.”</a:t>
            </a:r>
          </a:p>
        </p:txBody>
      </p:sp>
    </p:spTree>
    <p:extLst>
      <p:ext uri="{BB962C8B-B14F-4D97-AF65-F5344CB8AC3E}">
        <p14:creationId xmlns:p14="http://schemas.microsoft.com/office/powerpoint/2010/main" val="1273261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36:1-13】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耶和華怎樣吩咐摩西，西羅非哈的衆女兒就怎樣行。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Just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as the Lord commanded Moses, so did the daughters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Zelophehad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西羅非哈的女兒瑪拉、得撒、曷拉、密迦、挪阿，都嫁了她們伯叔的兒子。</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Mahlah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Tirzah,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Hoglah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Milcah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Noah, the daughters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Zelophehad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were married to the sons of their father’s brothers.</a:t>
            </a:r>
          </a:p>
        </p:txBody>
      </p:sp>
    </p:spTree>
    <p:extLst>
      <p:ext uri="{BB962C8B-B14F-4D97-AF65-F5344CB8AC3E}">
        <p14:creationId xmlns:p14="http://schemas.microsoft.com/office/powerpoint/2010/main" val="23371386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36:1-13】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她們嫁入約瑟兒子、瑪拿西子孫的族中，她們的産業仍留在同宗支派中。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were married into the families of the children of Manasseh the son of Joseph, and their inheritance remained in the tribe of their father’s family.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這是耶和華在摩押平原、約旦河邊、耶利哥對面，藉著摩西所吩咐以色列人的命令、典章。</a:t>
            </a: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are the commandments and the judgments which the Lord commanded the children of Israel by the hand of Moses in the plains of Moab by the Jordan, across from Jericho.</a:t>
            </a:r>
          </a:p>
        </p:txBody>
      </p:sp>
    </p:spTree>
    <p:extLst>
      <p:ext uri="{BB962C8B-B14F-4D97-AF65-F5344CB8AC3E}">
        <p14:creationId xmlns:p14="http://schemas.microsoft.com/office/powerpoint/2010/main" val="2826176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p>
          <a:p>
            <a:pPr marL="457200" lvl="1" indent="0" algn="just">
              <a:lnSpc>
                <a:spcPct val="133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新</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的女子繼承産業（土地）的問題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1-4</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．繼承産業（</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土地）的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以色列女子只可在本支派內婚嫁（</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5-7</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繼承産業（土地）的女子們順服神的旨意出嫁（</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10-12</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IIII</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民數記結語（</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13</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zh-CN" altLang="en-US" sz="3800" b="1" kern="100" dirty="0" smtClean="0">
                <a:latin typeface="微软雅黑" panose="020B0503020204020204" pitchFamily="34" charset="-122"/>
                <a:ea typeface="微软雅黑" panose="020B0503020204020204" pitchFamily="34" charset="-122"/>
                <a:cs typeface="Calibri" panose="020F0502020204030204" pitchFamily="34" charset="0"/>
              </a:rPr>
              <a:t>關鍵經文：“</a:t>
            </a:r>
            <a:r>
              <a:rPr lang="zh-CN" altLang="en-US" sz="38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要各守各的産業。</a:t>
            </a:r>
            <a:r>
              <a:rPr lang="en-US" altLang="zh-CN" sz="3800" b="1" kern="100" dirty="0" smtClean="0">
                <a:latin typeface="微软雅黑" panose="020B0503020204020204" pitchFamily="34" charset="-122"/>
                <a:ea typeface="微软雅黑" panose="020B0503020204020204" pitchFamily="34" charset="-122"/>
                <a:cs typeface="Calibri" panose="020F0502020204030204" pitchFamily="34" charset="0"/>
              </a:rPr>
              <a:t>every </a:t>
            </a:r>
            <a:r>
              <a:rPr lang="en-US" altLang="zh-CN" sz="3800" b="1" kern="100" dirty="0">
                <a:latin typeface="微软雅黑" panose="020B0503020204020204" pitchFamily="34" charset="-122"/>
                <a:ea typeface="微软雅黑" panose="020B0503020204020204" pitchFamily="34" charset="-122"/>
                <a:cs typeface="Calibri" panose="020F0502020204030204" pitchFamily="34" charset="0"/>
              </a:rPr>
              <a:t>tribe of the children of Israel shall keep its own inheritance.”</a:t>
            </a:r>
            <a:r>
              <a:rPr lang="zh-CN" altLang="en-US" sz="38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800" b="1" kern="100" dirty="0" smtClean="0">
                <a:latin typeface="微软雅黑" panose="020B0503020204020204" pitchFamily="34" charset="-122"/>
                <a:ea typeface="微软雅黑" panose="020B0503020204020204" pitchFamily="34" charset="-122"/>
                <a:cs typeface="Calibri" panose="020F0502020204030204" pitchFamily="34" charset="0"/>
              </a:rPr>
              <a:t>9</a:t>
            </a:r>
            <a:r>
              <a:rPr lang="zh-CN" altLang="en-US" sz="38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8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12174</TotalTime>
  <Words>1681</Words>
  <Application>Microsoft Office PowerPoint</Application>
  <PresentationFormat>全屏显示(4:3)</PresentationFormat>
  <Paragraphs>102</Paragraphs>
  <Slides>20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1252</cp:revision>
  <dcterms:created xsi:type="dcterms:W3CDTF">2014-02-25T17:54:08Z</dcterms:created>
  <dcterms:modified xsi:type="dcterms:W3CDTF">2021-05-21T18:00:40Z</dcterms:modified>
</cp:coreProperties>
</file>