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tableStyles+xml" PartName="/ppt/tableStyles.xml"/>
  <Override ContentType="application/vnd.openxmlformats-officedocument.presentationml.viewProps+xml" PartName="/ppt/view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package.core-properties+xml" PartName="/docProps/core.xml"/>
</Types>
</file>

<file path=_rels/.rels><?xml version="1.0" encoding="UTF-8" standalone="yes"?><Relationships xmlns="http://schemas.openxmlformats.org/package/2006/relationships"><Relationship Id="rId3" Target="ppt/presentation.xml" Type="http://schemas.openxmlformats.org/officeDocument/2006/relationships/officeDocument"/><Relationship Id="rId2" Target="docProps/core.xml" Type="http://schemas.openxmlformats.org/package/2006/relationships/metadata/core-properties"/><Relationship Id="rId1"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bookmarkIdSeed="3" saveSubsetFonts="1">
  <p:sldMasterIdLst>
    <p:sldMasterId id="2147483659" r:id="rId5"/>
  </p:sldMasterIdLst>
  <p:notesMasterIdLst>
    <p:notesMasterId r:id="rId6"/>
  </p:notesMasterIdLst>
  <p:handoutMasterIdLst>
    <p:handoutMasterId r:id="rId7"/>
  </p:handout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x="9144000" cy="6858000" type="screen4x3"/>
  <p:notesSz cx="6858000" cy="9144000"/>
  <p:defaultTextStyle>
    <a:defPPr>
      <a:defRPr altLang="zh-CN" lang="zh-CN"/>
    </a:defPPr>
    <a:lvl1pPr algn="l" fontAlgn="base" rtl="0">
      <a:spcBef>
        <a:spcPct val="0"/>
      </a:spcBef>
      <a:spcAft>
        <a:spcPct val="0"/>
      </a:spcAft>
      <a:defRPr kern="1200">
        <a:solidFill>
          <a:schemeClr val="tx1"/>
        </a:solidFill>
        <a:latin charset="0" typeface="Arial"/>
        <a:ea charset="-122" typeface="宋体"/>
        <a:cs typeface="+mn-cs"/>
      </a:defRPr>
    </a:lvl1pPr>
    <a:lvl2pPr algn="l" fontAlgn="base" marL="457200" rtl="0">
      <a:spcBef>
        <a:spcPct val="0"/>
      </a:spcBef>
      <a:spcAft>
        <a:spcPct val="0"/>
      </a:spcAft>
      <a:defRPr kern="1200">
        <a:solidFill>
          <a:schemeClr val="tx1"/>
        </a:solidFill>
        <a:latin charset="0" typeface="Arial"/>
        <a:ea charset="-122" typeface="宋体"/>
        <a:cs typeface="+mn-cs"/>
      </a:defRPr>
    </a:lvl2pPr>
    <a:lvl3pPr algn="l" fontAlgn="base" marL="914400" rtl="0">
      <a:spcBef>
        <a:spcPct val="0"/>
      </a:spcBef>
      <a:spcAft>
        <a:spcPct val="0"/>
      </a:spcAft>
      <a:defRPr kern="1200">
        <a:solidFill>
          <a:schemeClr val="tx1"/>
        </a:solidFill>
        <a:latin charset="0" typeface="Arial"/>
        <a:ea charset="-122" typeface="宋体"/>
        <a:cs typeface="+mn-cs"/>
      </a:defRPr>
    </a:lvl3pPr>
    <a:lvl4pPr algn="l" fontAlgn="base" marL="1371600" rtl="0">
      <a:spcBef>
        <a:spcPct val="0"/>
      </a:spcBef>
      <a:spcAft>
        <a:spcPct val="0"/>
      </a:spcAft>
      <a:defRPr kern="1200">
        <a:solidFill>
          <a:schemeClr val="tx1"/>
        </a:solidFill>
        <a:latin charset="0" typeface="Arial"/>
        <a:ea charset="-122" typeface="宋体"/>
        <a:cs typeface="+mn-cs"/>
      </a:defRPr>
    </a:lvl4pPr>
    <a:lvl5pPr algn="l" fontAlgn="base" marL="1828800" rtl="0">
      <a:spcBef>
        <a:spcPct val="0"/>
      </a:spcBef>
      <a:spcAft>
        <a:spcPct val="0"/>
      </a:spcAft>
      <a:defRPr kern="1200">
        <a:solidFill>
          <a:schemeClr val="tx1"/>
        </a:solidFill>
        <a:latin charset="0" typeface="Arial"/>
        <a:ea charset="-122" typeface="宋体"/>
        <a:cs typeface="+mn-cs"/>
      </a:defRPr>
    </a:lvl5pPr>
    <a:lvl6pPr algn="l" defTabSz="914400" eaLnBrk="1" hangingPunct="1" latinLnBrk="0" marL="2286000" rtl="0">
      <a:defRPr kern="1200">
        <a:solidFill>
          <a:schemeClr val="tx1"/>
        </a:solidFill>
        <a:latin charset="0" typeface="Arial"/>
        <a:ea charset="-122" typeface="宋体"/>
        <a:cs typeface="+mn-cs"/>
      </a:defRPr>
    </a:lvl6pPr>
    <a:lvl7pPr algn="l" defTabSz="914400" eaLnBrk="1" hangingPunct="1" latinLnBrk="0" marL="2743200" rtl="0">
      <a:defRPr kern="1200">
        <a:solidFill>
          <a:schemeClr val="tx1"/>
        </a:solidFill>
        <a:latin charset="0" typeface="Arial"/>
        <a:ea charset="-122" typeface="宋体"/>
        <a:cs typeface="+mn-cs"/>
      </a:defRPr>
    </a:lvl7pPr>
    <a:lvl8pPr algn="l" defTabSz="914400" eaLnBrk="1" hangingPunct="1" latinLnBrk="0" marL="3200400" rtl="0">
      <a:defRPr kern="1200">
        <a:solidFill>
          <a:schemeClr val="tx1"/>
        </a:solidFill>
        <a:latin charset="0" typeface="Arial"/>
        <a:ea charset="-122" typeface="宋体"/>
        <a:cs typeface="+mn-cs"/>
      </a:defRPr>
    </a:lvl8pPr>
    <a:lvl9pPr algn="l" defTabSz="914400" eaLnBrk="1" hangingPunct="1" latinLnBrk="0" marL="3657600" rtl="0">
      <a:defRPr kern="1200">
        <a:solidFill>
          <a:schemeClr val="tx1"/>
        </a:solidFill>
        <a:latin charset="0" typeface="Arial"/>
        <a:ea charset="-122" typeface="宋体"/>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cmpd="sng" w="12700">
              <a:solidFill>
                <a:schemeClr val="lt1"/>
              </a:solidFill>
            </a:ln>
          </a:left>
          <a:right>
            <a:ln cmpd="sng" w="12700">
              <a:solidFill>
                <a:schemeClr val="lt1"/>
              </a:solidFill>
            </a:ln>
          </a:right>
          <a:top>
            <a:ln cmpd="sng" w="12700">
              <a:solidFill>
                <a:schemeClr val="lt1"/>
              </a:solidFill>
            </a:ln>
          </a:top>
          <a:bottom>
            <a:ln cmpd="sng" w="12700">
              <a:solidFill>
                <a:schemeClr val="lt1"/>
              </a:solidFill>
            </a:ln>
          </a:bottom>
          <a:insideH>
            <a:ln cmpd="sng" w="12700">
              <a:solidFill>
                <a:schemeClr val="lt1"/>
              </a:solidFill>
            </a:ln>
          </a:insideH>
          <a:insideV>
            <a:ln cmpd="sng"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cmpd="sng" w="38100">
              <a:solidFill>
                <a:schemeClr val="lt1"/>
              </a:solidFill>
            </a:ln>
          </a:top>
        </a:tcBdr>
        <a:fill>
          <a:solidFill>
            <a:schemeClr val="accent1"/>
          </a:solidFill>
        </a:fill>
      </a:tcStyle>
    </a:lastRow>
    <a:firstRow>
      <a:tcTxStyle b="on">
        <a:fontRef idx="minor">
          <a:prstClr val="black"/>
        </a:fontRef>
        <a:schemeClr val="lt1"/>
      </a:tcTxStyle>
      <a:tcStyle>
        <a:tcBdr>
          <a:bottom>
            <a:ln cmpd="sng" w="38100">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autoAdjust="0" sz="24565"/>
    <p:restoredTop sz="94660"/>
  </p:normalViewPr>
  <p:slideViewPr>
    <p:cSldViewPr>
      <p:cViewPr varScale="1">
        <p:scale>
          <a:sx d="100" n="69"/>
          <a:sy d="100" n="69"/>
        </p:scale>
        <p:origin x="106" y="1013"/>
      </p:cViewPr>
      <p:guideLst>
        <p:guide orient="horz" pos="2160"/>
        <p:guide pos="2880"/>
      </p:guideLst>
    </p:cSldViewPr>
  </p:slideViewPr>
  <p:notesTextViewPr>
    <p:cViewPr>
      <p:scale>
        <a:sx d="100" n="100"/>
        <a:sy d="100" n="100"/>
      </p:scale>
      <p:origin x="0" y="0"/>
    </p:cViewPr>
  </p:notesTextViewPr>
  <p:gridSpacing cx="72008" cy="72008"/>
</p:viewPr>
</file>

<file path=ppt/_rels/presentation.xml.rels><?xml version="1.0" encoding="UTF-8" standalone="yes"?><Relationships xmlns="http://schemas.openxmlformats.org/package/2006/relationships"><Relationship Id="rId38" Target="slides/slide31.xml" Type="http://schemas.openxmlformats.org/officeDocument/2006/relationships/slide"/><Relationship Id="rId37" Target="slides/slide30.xml" Type="http://schemas.openxmlformats.org/officeDocument/2006/relationships/slide"/><Relationship Id="rId36" Target="slides/slide29.xml" Type="http://schemas.openxmlformats.org/officeDocument/2006/relationships/slide"/><Relationship Id="rId35" Target="slides/slide28.xml" Type="http://schemas.openxmlformats.org/officeDocument/2006/relationships/slide"/><Relationship Id="rId34" Target="slides/slide27.xml" Type="http://schemas.openxmlformats.org/officeDocument/2006/relationships/slide"/><Relationship Id="rId33" Target="slides/slide26.xml" Type="http://schemas.openxmlformats.org/officeDocument/2006/relationships/slide"/><Relationship Id="rId32" Target="slides/slide25.xml" Type="http://schemas.openxmlformats.org/officeDocument/2006/relationships/slide"/><Relationship Id="rId31" Target="slides/slide24.xml" Type="http://schemas.openxmlformats.org/officeDocument/2006/relationships/slide"/><Relationship Id="rId30" Target="slides/slide23.xml" Type="http://schemas.openxmlformats.org/officeDocument/2006/relationships/slide"/><Relationship Id="rId27" Target="slides/slide20.xml" Type="http://schemas.openxmlformats.org/officeDocument/2006/relationships/slide"/><Relationship Id="rId26" Target="slides/slide19.xml" Type="http://schemas.openxmlformats.org/officeDocument/2006/relationships/slide"/><Relationship Id="rId25" Target="slides/slide18.xml" Type="http://schemas.openxmlformats.org/officeDocument/2006/relationships/slide"/><Relationship Id="rId24" Target="slides/slide17.xml" Type="http://schemas.openxmlformats.org/officeDocument/2006/relationships/slide"/><Relationship Id="rId21" Target="slides/slide14.xml" Type="http://schemas.openxmlformats.org/officeDocument/2006/relationships/slide"/><Relationship Id="rId19" Target="slides/slide12.xml" Type="http://schemas.openxmlformats.org/officeDocument/2006/relationships/slide"/><Relationship Id="rId20" Target="slides/slide13.xml" Type="http://schemas.openxmlformats.org/officeDocument/2006/relationships/slide"/><Relationship Id="rId18" Target="slides/slide11.xml" Type="http://schemas.openxmlformats.org/officeDocument/2006/relationships/slide"/><Relationship Id="rId17" Target="slides/slide10.xml" Type="http://schemas.openxmlformats.org/officeDocument/2006/relationships/slide"/><Relationship Id="rId16" Target="slides/slide9.xml" Type="http://schemas.openxmlformats.org/officeDocument/2006/relationships/slide"/><Relationship Id="rId15" Target="slides/slide8.xml" Type="http://schemas.openxmlformats.org/officeDocument/2006/relationships/slide"/><Relationship Id="rId14" Target="slides/slide7.xml" Type="http://schemas.openxmlformats.org/officeDocument/2006/relationships/slide"/><Relationship Id="rId13" Target="slides/slide6.xml" Type="http://schemas.openxmlformats.org/officeDocument/2006/relationships/slide"/><Relationship Id="rId12" Target="slides/slide5.xml" Type="http://schemas.openxmlformats.org/officeDocument/2006/relationships/slide"/><Relationship Id="rId11" Target="slides/slide4.xml" Type="http://schemas.openxmlformats.org/officeDocument/2006/relationships/slide"/><Relationship Id="rId10" Target="slides/slide3.xml" Type="http://schemas.openxmlformats.org/officeDocument/2006/relationships/slide"/><Relationship Id="rId9" Target="slides/slide2.xml" Type="http://schemas.openxmlformats.org/officeDocument/2006/relationships/slide"/><Relationship Id="rId8" Target="slides/slide1.xml" Type="http://schemas.openxmlformats.org/officeDocument/2006/relationships/slide"/><Relationship Id="rId7" Target="handoutMasters/handoutMaster1.xml" Type="http://schemas.openxmlformats.org/officeDocument/2006/relationships/handoutMaster"/><Relationship Id="rId6" Target="notesMasters/notesMaster1.xml" Type="http://schemas.openxmlformats.org/officeDocument/2006/relationships/notesMaster"/><Relationship Id="rId5" Target="slideMasters/slideMaster1.xml" Type="http://schemas.openxmlformats.org/officeDocument/2006/relationships/slideMaster"/><Relationship Id="rId4" Target="tableStyles.xml" Type="http://schemas.openxmlformats.org/officeDocument/2006/relationships/tableStyles"/><Relationship Id="rId3" Target="presProps.xml" Type="http://schemas.openxmlformats.org/officeDocument/2006/relationships/presProps"/><Relationship Id="rId23" Target="slides/slide16.xml" Type="http://schemas.openxmlformats.org/officeDocument/2006/relationships/slide"/><Relationship Id="rId29" Target="slides/slide22.xml" Type="http://schemas.openxmlformats.org/officeDocument/2006/relationships/slide"/><Relationship Id="rId2" Target="viewProps.xml" Type="http://schemas.openxmlformats.org/officeDocument/2006/relationships/viewProps"/><Relationship Id="rId22" Target="slides/slide15.xml" Type="http://schemas.openxmlformats.org/officeDocument/2006/relationships/slide"/><Relationship Id="rId28" Target="slides/slide21.xml" Type="http://schemas.openxmlformats.org/officeDocument/2006/relationships/slide"/><Relationship Id="rId1" Target="theme/theme3.xml" Type="http://schemas.openxmlformats.org/officeDocument/2006/relationships/theme"/></Relationships>
</file>

<file path=ppt/handoutMasters/_rels/handoutMaster1.xml.rels><?xml version="1.0" encoding="UTF-8" standalone="yes"?><Relationships xmlns="http://schemas.openxmlformats.org/package/2006/relationships"><Relationship Id="rId1" Target="../theme/theme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sz="quarter" type="hdr"/>
          </p:nvPr>
        </p:nvSpPr>
        <p:spPr>
          <a:xfrm>
            <a:off x="0" y="0"/>
            <a:ext cx="2971800" cy="457200"/>
          </a:xfrm>
          <a:prstGeom prst="rect">
            <a:avLst/>
          </a:prstGeom>
        </p:spPr>
        <p:txBody>
          <a:bodyPr bIns="45720" lIns="91440" numCol="1" rIns="91440" rtlCol="0" tIns="45720" vert="horz"/>
          <a:lstStyle>
            <a:lvl1pPr algn="l">
              <a:defRPr sz="1200"/>
            </a:lvl1pPr>
          </a:lstStyle>
          <a:p>
            <a:pPr>
              <a:defRPr/>
            </a:pPr>
            <a:endParaRPr lang="zh-CN"/>
          </a:p>
        </p:txBody>
      </p:sp>
      <p:sp>
        <p:nvSpPr>
          <p:cNvPr id="3" name="日期占位符 2"/>
          <p:cNvSpPr>
            <a:spLocks noGrp="1"/>
          </p:cNvSpPr>
          <p:nvPr>
            <p:ph idx="1" sz="quarter" type="dt"/>
          </p:nvPr>
        </p:nvSpPr>
        <p:spPr>
          <a:xfrm>
            <a:off x="3884613" y="0"/>
            <a:ext cx="2971800" cy="457200"/>
          </a:xfrm>
          <a:prstGeom prst="rect">
            <a:avLst/>
          </a:prstGeom>
        </p:spPr>
        <p:txBody>
          <a:bodyPr bIns="45720" lIns="91440" numCol="1" rIns="91440" rtlCol="0" tIns="45720" vert="horz"/>
          <a:lstStyle>
            <a:lvl1pPr algn="r">
              <a:defRPr sz="1200"/>
            </a:lvl1pPr>
          </a:lstStyle>
          <a:p>
            <a:pPr>
              <a:defRPr/>
            </a:pPr>
            <a:fld id="{45FF88A4-DA15-44AE-9ACB-2C0F00349ACB}" type="datetimeFigureOut">
              <a:rPr lang="zh-CN"/>
              <a:pPr>
                <a:defRPr/>
              </a:pPr>
              <a:t>2021/6/11</a:t>
            </a:fld>
            <a:endParaRPr dirty="0" lang="zh-CN"/>
          </a:p>
        </p:txBody>
      </p:sp>
      <p:sp>
        <p:nvSpPr>
          <p:cNvPr id="4" name="页脚占位符 3"/>
          <p:cNvSpPr>
            <a:spLocks noGrp="1"/>
          </p:cNvSpPr>
          <p:nvPr>
            <p:ph idx="2" sz="quarter" type="ftr"/>
          </p:nvPr>
        </p:nvSpPr>
        <p:spPr>
          <a:xfrm>
            <a:off x="0" y="8685213"/>
            <a:ext cx="2971800" cy="457200"/>
          </a:xfrm>
          <a:prstGeom prst="rect">
            <a:avLst/>
          </a:prstGeom>
        </p:spPr>
        <p:txBody>
          <a:bodyPr anchor="b" bIns="45720" lIns="91440" numCol="1" rIns="91440" rtlCol="0" tIns="45720" vert="horz"/>
          <a:lstStyle>
            <a:lvl1pPr algn="l">
              <a:defRPr sz="1200"/>
            </a:lvl1pPr>
          </a:lstStyle>
          <a:p>
            <a:pPr>
              <a:defRPr/>
            </a:pPr>
            <a:endParaRPr lang="zh-CN"/>
          </a:p>
        </p:txBody>
      </p:sp>
      <p:sp>
        <p:nvSpPr>
          <p:cNvPr id="5" name="灯片编号占位符 4"/>
          <p:cNvSpPr>
            <a:spLocks noGrp="1"/>
          </p:cNvSpPr>
          <p:nvPr>
            <p:ph idx="3" sz="quarter" type="sldNum"/>
          </p:nvPr>
        </p:nvSpPr>
        <p:spPr>
          <a:xfrm>
            <a:off x="3884613" y="8685213"/>
            <a:ext cx="2971800" cy="457200"/>
          </a:xfrm>
          <a:prstGeom prst="rect">
            <a:avLst/>
          </a:prstGeom>
        </p:spPr>
        <p:txBody>
          <a:bodyPr anchor="b" bIns="45720" lIns="91440" numCol="1" rIns="91440" rtlCol="0" tIns="45720" vert="horz"/>
          <a:lstStyle>
            <a:lvl1pPr algn="r">
              <a:defRPr sz="1200"/>
            </a:lvl1pPr>
          </a:lstStyle>
          <a:p>
            <a:pPr>
              <a:defRPr/>
            </a:pPr>
            <a:fld id="{7DFEFF22-6FBB-4B82-B223-80991887E2F0}" type="slidenum">
              <a:rPr lang="zh-CN"/>
              <a:pPr>
                <a:defRPr/>
              </a:pPr>
              <a:t>‹#›</a:t>
            </a:fld>
            <a:endParaRPr dirty="0" lang="zh-CN"/>
          </a:p>
        </p:txBody>
      </p:sp>
    </p:spTree>
    <p:extLst>
      <p:ext uri="{BB962C8B-B14F-4D97-AF65-F5344CB8AC3E}">
        <p14:creationId xmlns:p14="http://schemas.microsoft.com/office/powerpoint/2010/main" val="1628349607"/>
      </p:ext>
    </p:extLst>
  </p:cSld>
  <p:clrMap accent1="accent1" accent2="accent2" accent3="accent3" accent4="accent4" accent5="accent5" accent6="accent6" bg1="lt1" bg2="lt2" folHlink="folHlink" hlink="hlink" tx1="dk1" tx2="dk2"/>
</p:handoutMaster>
</file>

<file path=ppt/notesMasters/_rels/notesMaster1.xml.rels><?xml version="1.0" encoding="UTF-8" standalone="yes"?><Relationships xmlns="http://schemas.openxmlformats.org/package/2006/relationships"><Relationship Id="rId1" Target="../theme/theme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sz="quarter" type="hdr"/>
          </p:nvPr>
        </p:nvSpPr>
        <p:spPr>
          <a:xfrm>
            <a:off x="0" y="0"/>
            <a:ext cx="2971800" cy="457200"/>
          </a:xfrm>
          <a:prstGeom prst="rect">
            <a:avLst/>
          </a:prstGeom>
        </p:spPr>
        <p:txBody>
          <a:bodyPr bIns="45720" lIns="91440" numCol="1" rIns="91440" rtlCol="0" tIns="45720" vert="horz"/>
          <a:lstStyle>
            <a:lvl1pPr algn="l">
              <a:defRPr sz="1200"/>
            </a:lvl1pPr>
          </a:lstStyle>
          <a:p>
            <a:pPr>
              <a:defRPr/>
            </a:pPr>
            <a:endParaRPr lang="zh-CN"/>
          </a:p>
        </p:txBody>
      </p:sp>
      <p:sp>
        <p:nvSpPr>
          <p:cNvPr id="3" name="日期占位符 2"/>
          <p:cNvSpPr>
            <a:spLocks noGrp="1"/>
          </p:cNvSpPr>
          <p:nvPr>
            <p:ph idx="1" type="dt"/>
          </p:nvPr>
        </p:nvSpPr>
        <p:spPr>
          <a:xfrm>
            <a:off x="3884613" y="0"/>
            <a:ext cx="2971800" cy="457200"/>
          </a:xfrm>
          <a:prstGeom prst="rect">
            <a:avLst/>
          </a:prstGeom>
        </p:spPr>
        <p:txBody>
          <a:bodyPr bIns="45720" lIns="91440" numCol="1" rIns="91440" rtlCol="0" tIns="45720" vert="horz"/>
          <a:lstStyle>
            <a:lvl1pPr algn="r">
              <a:defRPr sz="1200"/>
            </a:lvl1pPr>
          </a:lstStyle>
          <a:p>
            <a:pPr>
              <a:defRPr/>
            </a:pPr>
            <a:fld id="{D825422E-ADD0-4F91-A41D-C1A34FECA782}" type="datetimeFigureOut">
              <a:rPr lang="zh-CN"/>
              <a:pPr>
                <a:defRPr/>
              </a:pPr>
              <a:t>2021/6/11</a:t>
            </a:fld>
            <a:endParaRPr dirty="0" lang="zh-CN"/>
          </a:p>
        </p:txBody>
      </p:sp>
      <p:sp>
        <p:nvSpPr>
          <p:cNvPr id="4" name="幻灯片图像占位符 3"/>
          <p:cNvSpPr>
            <a:spLocks noChangeAspect="1" noGrp="1" noRot="1"/>
          </p:cNvSpPr>
          <p:nvPr>
            <p:ph idx="2" type="sldImg"/>
          </p:nvPr>
        </p:nvSpPr>
        <p:spPr>
          <a:xfrm>
            <a:off x="1143000" y="685800"/>
            <a:ext cx="4572000" cy="3429000"/>
          </a:xfrm>
          <a:prstGeom prst="rect">
            <a:avLst/>
          </a:prstGeom>
          <a:noFill/>
          <a:ln w="12700">
            <a:solidFill>
              <a:prstClr val="black"/>
            </a:solidFill>
          </a:ln>
        </p:spPr>
        <p:txBody>
          <a:bodyPr anchor="ctr" bIns="45720" lIns="91440" numCol="1" rIns="91440" rtlCol="0" tIns="45720" vert="horz"/>
          <a:lstStyle/>
          <a:p>
            <a:pPr lvl="0"/>
            <a:endParaRPr lang="zh-CN" noProof="0"/>
          </a:p>
        </p:txBody>
      </p:sp>
      <p:sp>
        <p:nvSpPr>
          <p:cNvPr id="5" name="备注占位符 4"/>
          <p:cNvSpPr>
            <a:spLocks noGrp="1"/>
          </p:cNvSpPr>
          <p:nvPr>
            <p:ph idx="3" sz="quarter" type="body"/>
          </p:nvPr>
        </p:nvSpPr>
        <p:spPr>
          <a:xfrm>
            <a:off x="685800" y="4343400"/>
            <a:ext cx="5486400" cy="4114800"/>
          </a:xfrm>
          <a:prstGeom prst="rect">
            <a:avLst/>
          </a:prstGeom>
        </p:spPr>
        <p:txBody>
          <a:bodyPr anchor="t" anchorCtr="0" bIns="45720" compatLnSpc="1" lIns="91440" numCol="1" rIns="91440" tIns="45720" vert="horz" wrap="square">
            <a:prstTxWarp prst="textNoShape">
              <a:avLst/>
            </a:prstTxWarp>
            <a:normAutofit/>
          </a:bodyPr>
          <a:lstStyle/>
          <a:p>
            <a:pPr lvl="0"/>
            <a:r>
              <a:rPr lang="zh-TW" smtClean="0"/>
              <a:t>按一下此處編輯母版文本樣式</a:t>
            </a:r>
            <a:endParaRPr lang="zh-CN" smtClean="0"/>
          </a:p>
          <a:p>
            <a:pPr lvl="1"/>
            <a:r>
              <a:rPr lang="zh-CN" smtClean="0"/>
              <a:t>第二級</a:t>
            </a:r>
          </a:p>
          <a:p>
            <a:pPr lvl="2"/>
            <a:r>
              <a:rPr lang="zh-CN" smtClean="0"/>
              <a:t>第三級</a:t>
            </a:r>
          </a:p>
          <a:p>
            <a:pPr lvl="3"/>
            <a:r>
              <a:rPr lang="zh-CN" smtClean="0"/>
              <a:t>第四級</a:t>
            </a:r>
          </a:p>
          <a:p>
            <a:pPr lvl="4"/>
            <a:r>
              <a:rPr lang="zh-CN" smtClean="0"/>
              <a:t>第五級</a:t>
            </a:r>
          </a:p>
        </p:txBody>
      </p:sp>
      <p:sp>
        <p:nvSpPr>
          <p:cNvPr id="6" name="页脚占位符 5"/>
          <p:cNvSpPr>
            <a:spLocks noGrp="1"/>
          </p:cNvSpPr>
          <p:nvPr>
            <p:ph idx="4" sz="quarter" type="ftr"/>
          </p:nvPr>
        </p:nvSpPr>
        <p:spPr>
          <a:xfrm>
            <a:off x="0" y="8685213"/>
            <a:ext cx="2971800" cy="457200"/>
          </a:xfrm>
          <a:prstGeom prst="rect">
            <a:avLst/>
          </a:prstGeom>
        </p:spPr>
        <p:txBody>
          <a:bodyPr anchor="b" bIns="45720" lIns="91440" numCol="1" rIns="91440" rtlCol="0" tIns="45720" vert="horz"/>
          <a:lstStyle>
            <a:lvl1pPr algn="l">
              <a:defRPr sz="1200"/>
            </a:lvl1pPr>
          </a:lstStyle>
          <a:p>
            <a:pPr>
              <a:defRPr/>
            </a:pPr>
            <a:endParaRPr lang="zh-CN"/>
          </a:p>
        </p:txBody>
      </p:sp>
      <p:sp>
        <p:nvSpPr>
          <p:cNvPr id="7" name="灯片编号占位符 6"/>
          <p:cNvSpPr>
            <a:spLocks noGrp="1"/>
          </p:cNvSpPr>
          <p:nvPr>
            <p:ph idx="5" sz="quarter" type="sldNum"/>
          </p:nvPr>
        </p:nvSpPr>
        <p:spPr>
          <a:xfrm>
            <a:off x="3884613" y="8685213"/>
            <a:ext cx="2971800" cy="457200"/>
          </a:xfrm>
          <a:prstGeom prst="rect">
            <a:avLst/>
          </a:prstGeom>
        </p:spPr>
        <p:txBody>
          <a:bodyPr anchor="b" bIns="45720" lIns="91440" numCol="1" rIns="91440" rtlCol="0" tIns="45720" vert="horz"/>
          <a:lstStyle>
            <a:lvl1pPr algn="r">
              <a:defRPr sz="1200"/>
            </a:lvl1pPr>
          </a:lstStyle>
          <a:p>
            <a:pPr>
              <a:defRPr/>
            </a:pPr>
            <a:fld id="{7FB4920C-7358-4336-83CC-4FE3C101A02B}" type="slidenum">
              <a:rPr lang="zh-CN"/>
              <a:pPr>
                <a:defRPr/>
              </a:pPr>
              <a:t>‹#›</a:t>
            </a:fld>
            <a:endParaRPr dirty="0" lang="zh-CN"/>
          </a:p>
        </p:txBody>
      </p:sp>
    </p:spTree>
    <p:extLst>
      <p:ext uri="{BB962C8B-B14F-4D97-AF65-F5344CB8AC3E}">
        <p14:creationId xmlns:p14="http://schemas.microsoft.com/office/powerpoint/2010/main" val="1138085680"/>
      </p:ext>
    </p:extLst>
  </p:cSld>
  <p:clrMap accent1="accent1" accent2="accent2" accent3="accent3" accent4="accent4" accent5="accent5" accent6="accent6" bg1="lt1" bg2="lt2" folHlink="folHlink" hlink="hlink" tx1="dk1" tx2="dk2"/>
  <p:notesStyle>
    <a:lvl1pPr algn="l" fontAlgn="base" rtl="0">
      <a:spcBef>
        <a:spcPct val="30000"/>
      </a:spcBef>
      <a:spcAft>
        <a:spcPct val="0"/>
      </a:spcAft>
      <a:defRPr kern="1200" sz="1200">
        <a:solidFill>
          <a:schemeClr val="tx1"/>
        </a:solidFill>
        <a:latin typeface="+mn-lt"/>
        <a:ea typeface="+mn-ea"/>
        <a:cs typeface="+mn-cs"/>
      </a:defRPr>
    </a:lvl1pPr>
    <a:lvl2pPr algn="l" fontAlgn="base" marL="457200" rtl="0">
      <a:spcBef>
        <a:spcPct val="30000"/>
      </a:spcBef>
      <a:spcAft>
        <a:spcPct val="0"/>
      </a:spcAft>
      <a:defRPr kern="1200" sz="1200">
        <a:solidFill>
          <a:schemeClr val="tx1"/>
        </a:solidFill>
        <a:latin typeface="+mn-lt"/>
        <a:ea typeface="+mn-ea"/>
        <a:cs typeface="+mn-cs"/>
      </a:defRPr>
    </a:lvl2pPr>
    <a:lvl3pPr algn="l" fontAlgn="base" marL="914400" rtl="0">
      <a:spcBef>
        <a:spcPct val="30000"/>
      </a:spcBef>
      <a:spcAft>
        <a:spcPct val="0"/>
      </a:spcAft>
      <a:defRPr kern="1200" sz="1200">
        <a:solidFill>
          <a:schemeClr val="tx1"/>
        </a:solidFill>
        <a:latin typeface="+mn-lt"/>
        <a:ea typeface="+mn-ea"/>
        <a:cs typeface="+mn-cs"/>
      </a:defRPr>
    </a:lvl3pPr>
    <a:lvl4pPr algn="l" fontAlgn="base" marL="1371600" rtl="0">
      <a:spcBef>
        <a:spcPct val="30000"/>
      </a:spcBef>
      <a:spcAft>
        <a:spcPct val="0"/>
      </a:spcAft>
      <a:defRPr kern="1200" sz="1200">
        <a:solidFill>
          <a:schemeClr val="tx1"/>
        </a:solidFill>
        <a:latin typeface="+mn-lt"/>
        <a:ea typeface="+mn-ea"/>
        <a:cs typeface="+mn-cs"/>
      </a:defRPr>
    </a:lvl4pPr>
    <a:lvl5pPr algn="l" fontAlgn="base" marL="1828800" rtl="0">
      <a:spcBef>
        <a:spcPct val="30000"/>
      </a:spcBef>
      <a:spcAft>
        <a:spcPct val="0"/>
      </a:spcAft>
      <a:defRPr kern="1200" sz="1200">
        <a:solidFill>
          <a:schemeClr val="tx1"/>
        </a:solidFill>
        <a:latin typeface="+mn-lt"/>
        <a:ea typeface="+mn-ea"/>
        <a:cs typeface="+mn-cs"/>
      </a:defRPr>
    </a:lvl5pPr>
    <a:lvl6pPr algn="l" defTabSz="914400" eaLnBrk="1" hangingPunct="1" latinLnBrk="0" marL="2286000" rtl="0">
      <a:defRPr kern="1200" sz="1200">
        <a:solidFill>
          <a:schemeClr val="tx1"/>
        </a:solidFill>
        <a:latin typeface="+mn-lt"/>
        <a:ea typeface="+mn-ea"/>
        <a:cs typeface="+mn-cs"/>
      </a:defRPr>
    </a:lvl6pPr>
    <a:lvl7pPr algn="l" defTabSz="914400" eaLnBrk="1" hangingPunct="1" latinLnBrk="0" marL="2743200" rtl="0">
      <a:defRPr kern="1200" sz="1200">
        <a:solidFill>
          <a:schemeClr val="tx1"/>
        </a:solidFill>
        <a:latin typeface="+mn-lt"/>
        <a:ea typeface="+mn-ea"/>
        <a:cs typeface="+mn-cs"/>
      </a:defRPr>
    </a:lvl7pPr>
    <a:lvl8pPr algn="l" defTabSz="914400" eaLnBrk="1" hangingPunct="1" latinLnBrk="0" marL="3200400" rtl="0">
      <a:defRPr kern="1200" sz="1200">
        <a:solidFill>
          <a:schemeClr val="tx1"/>
        </a:solidFill>
        <a:latin typeface="+mn-lt"/>
        <a:ea typeface="+mn-ea"/>
        <a:cs typeface="+mn-cs"/>
      </a:defRPr>
    </a:lvl8pPr>
    <a:lvl9pPr algn="l" defTabSz="914400" eaLnBrk="1" hangingPunct="1" latinLnBrk="0" marL="3657600" rtl="0">
      <a:defRPr kern="1200" sz="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<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numCol="1"/>
          <a:lstStyle>
            <a:lvl1pPr algn="ctr">
              <a:defRPr sz="6000"/>
            </a:lvl1pPr>
          </a:lstStyle>
          <a:p>
            <a:r>
              <a:rPr lang="zh-CN" smtClean="0"/>
              <a:t>单击此处编辑母版标题样式</a:t>
            </a:r>
            <a:endParaRPr dirty="0" lang="en-US"/>
          </a:p>
        </p:txBody>
      </p:sp>
      <p:sp>
        <p:nvSpPr>
          <p:cNvPr id="3" name="Subtitle 2"/>
          <p:cNvSpPr>
            <a:spLocks noGrp="1"/>
          </p:cNvSpPr>
          <p:nvPr>
            <p:ph idx="1" type="subTitle"/>
          </p:nvPr>
        </p:nvSpPr>
        <p:spPr>
          <a:xfrm>
            <a:off x="1143000" y="3602038"/>
            <a:ext cx="6858000" cy="1655762"/>
          </a:xfrm>
        </p:spPr>
        <p:txBody>
          <a:bodyPr numCol="1"/>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lang="zh-CN" smtClean="0"/>
              <a:t>单击此处编辑母版副标题样式</a:t>
            </a:r>
            <a:endParaRPr dirty="0" lang="en-US"/>
          </a:p>
        </p:txBody>
      </p:sp>
      <p:sp>
        <p:nvSpPr>
          <p:cNvPr id="4" name="Date Placeholder 3"/>
          <p:cNvSpPr>
            <a:spLocks noGrp="1"/>
          </p:cNvSpPr>
          <p:nvPr>
            <p:ph idx="10" sz="half" type="dt"/>
          </p:nvPr>
        </p:nvSpPr>
        <p:spPr/>
        <p:txBody>
          <a:bodyPr numCol="1"/>
          <a:lstStyle/>
          <a:p>
            <a:pPr>
              <a:defRPr/>
            </a:pPr>
            <a:fld id="{7139B5F6-6126-490E-A5EC-A0B9504010A5}" type="datetimeFigureOut">
              <a:rPr lang="zh-CN" smtClean="0"/>
              <a:pPr>
                <a:defRPr/>
              </a:pPr>
              <a:t>2021/6/11</a:t>
            </a:fld>
            <a:endParaRPr dirty="0" lang="zh-CN"/>
          </a:p>
        </p:txBody>
      </p:sp>
      <p:sp>
        <p:nvSpPr>
          <p:cNvPr id="5" name="Footer Placeholder 4"/>
          <p:cNvSpPr>
            <a:spLocks noGrp="1"/>
          </p:cNvSpPr>
          <p:nvPr>
            <p:ph idx="11" sz="quarter" type="ftr"/>
          </p:nvPr>
        </p:nvSpPr>
        <p:spPr/>
        <p:txBody>
          <a:bodyPr numCol="1"/>
          <a:lstStyle/>
          <a:p>
            <a:pPr>
              <a:defRPr/>
            </a:pPr>
            <a:endParaRPr lang="zh-CN"/>
          </a:p>
        </p:txBody>
      </p:sp>
      <p:sp>
        <p:nvSpPr>
          <p:cNvPr id="6" name="Slide Number Placeholder 5"/>
          <p:cNvSpPr>
            <a:spLocks noGrp="1"/>
          </p:cNvSpPr>
          <p:nvPr>
            <p:ph idx="12" sz="quarter" type="sldNum"/>
          </p:nvPr>
        </p:nvSpPr>
        <p:spPr/>
        <p:txBody>
          <a:bodyPr numCol="1"/>
          <a:lstStyle/>
          <a:p>
            <a:pPr>
              <a:defRPr/>
            </a:pPr>
            <a:fld id="{9B65023B-6A3C-4EA3-AE66-5A6D6590E647}" type="slidenum">
              <a:rPr lang="zh-CN" smtClean="0"/>
              <a:pPr>
                <a:defRPr/>
              </a:pPr>
              <a:t>‹#›</a:t>
            </a:fld>
            <a:endParaRPr dirty="0" lang="zh-CN"/>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smtClean="0"/>
              <a:t>单击此处编辑母版标题样式</a:t>
            </a:r>
            <a:endParaRPr dirty="0" lang="en-US"/>
          </a:p>
        </p:txBody>
      </p:sp>
      <p:sp>
        <p:nvSpPr>
          <p:cNvPr id="3" name="Vertical Text Placeholder 2"/>
          <p:cNvSpPr>
            <a:spLocks noGrp="1"/>
          </p:cNvSpPr>
          <p:nvPr>
            <p:ph idx="1" orient="vert" type="body"/>
          </p:nvPr>
        </p:nvSpPr>
        <p:spPr/>
        <p:txBody>
          <a:bodyPr numCol="1" vert="eaVert"/>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4" name="Date Placeholder 3"/>
          <p:cNvSpPr>
            <a:spLocks noGrp="1"/>
          </p:cNvSpPr>
          <p:nvPr>
            <p:ph idx="10" sz="half" type="dt"/>
          </p:nvPr>
        </p:nvSpPr>
        <p:spPr/>
        <p:txBody>
          <a:bodyPr numCol="1"/>
          <a:lstStyle/>
          <a:p>
            <a:pPr>
              <a:defRPr/>
            </a:pPr>
            <a:fld id="{F4090D6E-9A13-4644-A4C1-22BE64C39E05}" type="datetimeFigureOut">
              <a:rPr lang="zh-CN" smtClean="0"/>
              <a:pPr>
                <a:defRPr/>
              </a:pPr>
              <a:t>2021/6/11</a:t>
            </a:fld>
            <a:endParaRPr dirty="0" lang="zh-CN"/>
          </a:p>
        </p:txBody>
      </p:sp>
      <p:sp>
        <p:nvSpPr>
          <p:cNvPr id="5" name="Footer Placeholder 4"/>
          <p:cNvSpPr>
            <a:spLocks noGrp="1"/>
          </p:cNvSpPr>
          <p:nvPr>
            <p:ph idx="11" sz="quarter" type="ftr"/>
          </p:nvPr>
        </p:nvSpPr>
        <p:spPr/>
        <p:txBody>
          <a:bodyPr numCol="1"/>
          <a:lstStyle/>
          <a:p>
            <a:pPr>
              <a:defRPr/>
            </a:pPr>
            <a:endParaRPr lang="zh-CN"/>
          </a:p>
        </p:txBody>
      </p:sp>
      <p:sp>
        <p:nvSpPr>
          <p:cNvPr id="6" name="Slide Number Placeholder 5"/>
          <p:cNvSpPr>
            <a:spLocks noGrp="1"/>
          </p:cNvSpPr>
          <p:nvPr>
            <p:ph idx="12" sz="quarter" type="sldNum"/>
          </p:nvPr>
        </p:nvSpPr>
        <p:spPr/>
        <p:txBody>
          <a:bodyPr numCol="1"/>
          <a:lstStyle/>
          <a:p>
            <a:pPr>
              <a:defRPr/>
            </a:pPr>
            <a:fld id="{28684164-7E1A-40D4-8814-0A5BCF4E4CD3}" type="slidenum">
              <a:rPr lang="zh-CN" smtClean="0"/>
              <a:pPr>
                <a:defRPr/>
              </a:pPr>
              <a:t>‹#›</a:t>
            </a:fld>
            <a:endParaRPr dirty="0" lang="zh-CN"/>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垂直排列标题与 文本">
    <p:spTree>
      <p:nvGrpSpPr>
        <p:cNvPr id="1" name=""/>
        <p:cNvGrpSpPr/>
        <p:nvPr/>
      </p:nvGrpSpPr>
      <p:grpSpPr>
        <a:xfrm>
          <a:off x="0" y="0"/>
          <a:ext cx="0" cy="0"/>
          <a:chOff x="0" y="0"/>
          <a:chExt cx="0" cy="0"/>
        </a:xfrm>
      </p:grpSpPr>
      <p:sp>
        <p:nvSpPr>
          <p:cNvPr id="2" name="Vertical Title 1"/>
          <p:cNvSpPr>
            <a:spLocks noGrp="1"/>
          </p:cNvSpPr>
          <p:nvPr>
            <p:ph orient="vert" type="title"/>
          </p:nvPr>
        </p:nvSpPr>
        <p:spPr>
          <a:xfrm>
            <a:off x="6543675" y="365125"/>
            <a:ext cx="1971675" cy="5811838"/>
          </a:xfrm>
        </p:spPr>
        <p:txBody>
          <a:bodyPr numCol="1" vert="eaVert"/>
          <a:lstStyle/>
          <a:p>
            <a:r>
              <a:rPr lang="zh-CN" smtClean="0"/>
              <a:t>单击此处编辑母版标题样式</a:t>
            </a:r>
            <a:endParaRPr dirty="0" lang="en-US"/>
          </a:p>
        </p:txBody>
      </p:sp>
      <p:sp>
        <p:nvSpPr>
          <p:cNvPr id="3" name="Vertical Text Placeholder 2"/>
          <p:cNvSpPr>
            <a:spLocks noGrp="1"/>
          </p:cNvSpPr>
          <p:nvPr>
            <p:ph idx="1" orient="vert" type="body"/>
          </p:nvPr>
        </p:nvSpPr>
        <p:spPr>
          <a:xfrm>
            <a:off x="628650" y="365125"/>
            <a:ext cx="5800725" cy="5811838"/>
          </a:xfrm>
        </p:spPr>
        <p:txBody>
          <a:bodyPr numCol="1" vert="eaVert"/>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4" name="Date Placeholder 3"/>
          <p:cNvSpPr>
            <a:spLocks noGrp="1"/>
          </p:cNvSpPr>
          <p:nvPr>
            <p:ph idx="10" sz="half" type="dt"/>
          </p:nvPr>
        </p:nvSpPr>
        <p:spPr/>
        <p:txBody>
          <a:bodyPr numCol="1"/>
          <a:lstStyle/>
          <a:p>
            <a:pPr>
              <a:defRPr/>
            </a:pPr>
            <a:fld id="{DC8889E9-B0E2-4B6A-A1AD-98D2F671A2DE}" type="datetimeFigureOut">
              <a:rPr lang="zh-CN" smtClean="0"/>
              <a:pPr>
                <a:defRPr/>
              </a:pPr>
              <a:t>2021/6/11</a:t>
            </a:fld>
            <a:endParaRPr dirty="0" lang="zh-CN"/>
          </a:p>
        </p:txBody>
      </p:sp>
      <p:sp>
        <p:nvSpPr>
          <p:cNvPr id="5" name="Footer Placeholder 4"/>
          <p:cNvSpPr>
            <a:spLocks noGrp="1"/>
          </p:cNvSpPr>
          <p:nvPr>
            <p:ph idx="11" sz="quarter" type="ftr"/>
          </p:nvPr>
        </p:nvSpPr>
        <p:spPr/>
        <p:txBody>
          <a:bodyPr numCol="1"/>
          <a:lstStyle/>
          <a:p>
            <a:pPr>
              <a:defRPr/>
            </a:pPr>
            <a:endParaRPr lang="zh-CN"/>
          </a:p>
        </p:txBody>
      </p:sp>
      <p:sp>
        <p:nvSpPr>
          <p:cNvPr id="6" name="Slide Number Placeholder 5"/>
          <p:cNvSpPr>
            <a:spLocks noGrp="1"/>
          </p:cNvSpPr>
          <p:nvPr>
            <p:ph idx="12" sz="quarter" type="sldNum"/>
          </p:nvPr>
        </p:nvSpPr>
        <p:spPr/>
        <p:txBody>
          <a:bodyPr numCol="1"/>
          <a:lstStyle/>
          <a:p>
            <a:pPr>
              <a:defRPr/>
            </a:pPr>
            <a:fld id="{87A43B09-A43D-4AD2-9451-1A5F8B21256B}" type="slidenum">
              <a:rPr lang="zh-CN" smtClean="0"/>
              <a:pPr>
                <a:defRPr/>
              </a:pPr>
              <a:t>‹#›</a:t>
            </a:fld>
            <a:endParaRPr dirty="0" lang="zh-CN"/>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smtClean="0"/>
              <a:t>单击此处编辑母版标题样式</a:t>
            </a:r>
            <a:endParaRPr dirty="0" lang="en-US"/>
          </a:p>
        </p:txBody>
      </p:sp>
      <p:sp>
        <p:nvSpPr>
          <p:cNvPr id="3" name="Content Placeholder 2"/>
          <p:cNvSpPr>
            <a:spLocks noGrp="1"/>
          </p:cNvSpPr>
          <p:nvPr>
            <p:ph idx="1"/>
          </p:nvPr>
        </p:nvSpPr>
        <p:spPr/>
        <p:txBody>
          <a:bodyPr numCol="1"/>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4" name="Date Placeholder 3"/>
          <p:cNvSpPr>
            <a:spLocks noGrp="1"/>
          </p:cNvSpPr>
          <p:nvPr>
            <p:ph idx="10" sz="half" type="dt"/>
          </p:nvPr>
        </p:nvSpPr>
        <p:spPr/>
        <p:txBody>
          <a:bodyPr numCol="1"/>
          <a:lstStyle/>
          <a:p>
            <a:pPr>
              <a:defRPr/>
            </a:pPr>
            <a:fld id="{F0E26566-709C-466C-A58E-888040DB09C0}" type="datetimeFigureOut">
              <a:rPr lang="zh-CN" smtClean="0"/>
              <a:pPr>
                <a:defRPr/>
              </a:pPr>
              <a:t>2021/6/11</a:t>
            </a:fld>
            <a:endParaRPr dirty="0" lang="zh-CN"/>
          </a:p>
        </p:txBody>
      </p:sp>
      <p:sp>
        <p:nvSpPr>
          <p:cNvPr id="5" name="Footer Placeholder 4"/>
          <p:cNvSpPr>
            <a:spLocks noGrp="1"/>
          </p:cNvSpPr>
          <p:nvPr>
            <p:ph idx="11" sz="quarter" type="ftr"/>
          </p:nvPr>
        </p:nvSpPr>
        <p:spPr/>
        <p:txBody>
          <a:bodyPr numCol="1"/>
          <a:lstStyle/>
          <a:p>
            <a:pPr>
              <a:defRPr/>
            </a:pPr>
            <a:endParaRPr lang="zh-CN"/>
          </a:p>
        </p:txBody>
      </p:sp>
      <p:sp>
        <p:nvSpPr>
          <p:cNvPr id="6" name="Slide Number Placeholder 5"/>
          <p:cNvSpPr>
            <a:spLocks noGrp="1"/>
          </p:cNvSpPr>
          <p:nvPr>
            <p:ph idx="12" sz="quarter" type="sldNum"/>
          </p:nvPr>
        </p:nvSpPr>
        <p:spPr/>
        <p:txBody>
          <a:bodyPr numCol="1"/>
          <a:lstStyle/>
          <a:p>
            <a:pPr>
              <a:defRPr/>
            </a:pPr>
            <a:fld id="{656D1800-9FCF-4317-920B-EE4D25C28943}" type="slidenum">
              <a:rPr lang="zh-CN" smtClean="0"/>
              <a:pPr>
                <a:defRPr/>
              </a:pPr>
              <a:t>‹#›</a:t>
            </a:fld>
            <a:endParaRPr dirty="0" lang="zh-CN"/>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numCol="1"/>
          <a:lstStyle>
            <a:lvl1pPr>
              <a:defRPr sz="6000"/>
            </a:lvl1pPr>
          </a:lstStyle>
          <a:p>
            <a:r>
              <a:rPr lang="zh-CN" smtClean="0"/>
              <a:t>单击此处编辑母版标题样式</a:t>
            </a:r>
            <a:endParaRPr dirty="0" lang="en-US"/>
          </a:p>
        </p:txBody>
      </p:sp>
      <p:sp>
        <p:nvSpPr>
          <p:cNvPr id="3" name="Text Placeholder 2"/>
          <p:cNvSpPr>
            <a:spLocks noGrp="1"/>
          </p:cNvSpPr>
          <p:nvPr>
            <p:ph idx="1" type="body"/>
          </p:nvPr>
        </p:nvSpPr>
        <p:spPr>
          <a:xfrm>
            <a:off x="623888" y="4589464"/>
            <a:ext cx="7886700" cy="1500187"/>
          </a:xfrm>
        </p:spPr>
        <p:txBody>
          <a:bodyPr numCol="1"/>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lang="zh-CN" smtClean="0"/>
              <a:t>单击此处编辑母版文本样式</a:t>
            </a:r>
          </a:p>
        </p:txBody>
      </p:sp>
      <p:sp>
        <p:nvSpPr>
          <p:cNvPr id="4" name="Date Placeholder 3"/>
          <p:cNvSpPr>
            <a:spLocks noGrp="1"/>
          </p:cNvSpPr>
          <p:nvPr>
            <p:ph idx="10" sz="half" type="dt"/>
          </p:nvPr>
        </p:nvSpPr>
        <p:spPr/>
        <p:txBody>
          <a:bodyPr numCol="1"/>
          <a:lstStyle/>
          <a:p>
            <a:pPr>
              <a:defRPr/>
            </a:pPr>
            <a:fld id="{086BCFBF-7E71-447B-87B1-D232EB2FAD6B}" type="datetimeFigureOut">
              <a:rPr lang="zh-CN" smtClean="0"/>
              <a:pPr>
                <a:defRPr/>
              </a:pPr>
              <a:t>2021/6/11</a:t>
            </a:fld>
            <a:endParaRPr dirty="0" lang="zh-CN"/>
          </a:p>
        </p:txBody>
      </p:sp>
      <p:sp>
        <p:nvSpPr>
          <p:cNvPr id="5" name="Footer Placeholder 4"/>
          <p:cNvSpPr>
            <a:spLocks noGrp="1"/>
          </p:cNvSpPr>
          <p:nvPr>
            <p:ph idx="11" sz="quarter" type="ftr"/>
          </p:nvPr>
        </p:nvSpPr>
        <p:spPr/>
        <p:txBody>
          <a:bodyPr numCol="1"/>
          <a:lstStyle/>
          <a:p>
            <a:pPr>
              <a:defRPr/>
            </a:pPr>
            <a:endParaRPr lang="zh-CN"/>
          </a:p>
        </p:txBody>
      </p:sp>
      <p:sp>
        <p:nvSpPr>
          <p:cNvPr id="6" name="Slide Number Placeholder 5"/>
          <p:cNvSpPr>
            <a:spLocks noGrp="1"/>
          </p:cNvSpPr>
          <p:nvPr>
            <p:ph idx="12" sz="quarter" type="sldNum"/>
          </p:nvPr>
        </p:nvSpPr>
        <p:spPr/>
        <p:txBody>
          <a:bodyPr numCol="1"/>
          <a:lstStyle/>
          <a:p>
            <a:pPr>
              <a:defRPr/>
            </a:pPr>
            <a:fld id="{7EEC1C10-A0E9-48D0-8E46-CD6986F599C9}" type="slidenum">
              <a:rPr lang="zh-CN" smtClean="0"/>
              <a:pPr>
                <a:defRPr/>
              </a:pPr>
              <a:t>‹#›</a:t>
            </a:fld>
            <a:endParaRPr dirty="0" lang="zh-CN"/>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smtClean="0"/>
              <a:t>单击此处编辑母版标题样式</a:t>
            </a:r>
            <a:endParaRPr dirty="0" lang="en-US"/>
          </a:p>
        </p:txBody>
      </p:sp>
      <p:sp>
        <p:nvSpPr>
          <p:cNvPr id="3" name="Content Placeholder 2"/>
          <p:cNvSpPr>
            <a:spLocks noGrp="1"/>
          </p:cNvSpPr>
          <p:nvPr>
            <p:ph idx="1" sz="half"/>
          </p:nvPr>
        </p:nvSpPr>
        <p:spPr>
          <a:xfrm>
            <a:off x="628650" y="1825625"/>
            <a:ext cx="3886200" cy="4351338"/>
          </a:xfrm>
        </p:spPr>
        <p:txBody>
          <a:bodyPr numCol="1"/>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4" name="Content Placeholder 3"/>
          <p:cNvSpPr>
            <a:spLocks noGrp="1"/>
          </p:cNvSpPr>
          <p:nvPr>
            <p:ph idx="2" sz="half"/>
          </p:nvPr>
        </p:nvSpPr>
        <p:spPr>
          <a:xfrm>
            <a:off x="4629150" y="1825625"/>
            <a:ext cx="3886200" cy="4351338"/>
          </a:xfrm>
        </p:spPr>
        <p:txBody>
          <a:bodyPr numCol="1"/>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5" name="Date Placeholder 4"/>
          <p:cNvSpPr>
            <a:spLocks noGrp="1"/>
          </p:cNvSpPr>
          <p:nvPr>
            <p:ph idx="10" sz="half" type="dt"/>
          </p:nvPr>
        </p:nvSpPr>
        <p:spPr/>
        <p:txBody>
          <a:bodyPr numCol="1"/>
          <a:lstStyle/>
          <a:p>
            <a:pPr>
              <a:defRPr/>
            </a:pPr>
            <a:fld id="{C4DFE745-25E9-41AF-92A2-C5E6FFDD60E1}" type="datetimeFigureOut">
              <a:rPr lang="zh-CN" smtClean="0"/>
              <a:pPr>
                <a:defRPr/>
              </a:pPr>
              <a:t>2021/6/11</a:t>
            </a:fld>
            <a:endParaRPr dirty="0" lang="zh-CN"/>
          </a:p>
        </p:txBody>
      </p:sp>
      <p:sp>
        <p:nvSpPr>
          <p:cNvPr id="6" name="Footer Placeholder 5"/>
          <p:cNvSpPr>
            <a:spLocks noGrp="1"/>
          </p:cNvSpPr>
          <p:nvPr>
            <p:ph idx="11" sz="quarter" type="ftr"/>
          </p:nvPr>
        </p:nvSpPr>
        <p:spPr/>
        <p:txBody>
          <a:bodyPr numCol="1"/>
          <a:lstStyle/>
          <a:p>
            <a:pPr>
              <a:defRPr/>
            </a:pPr>
            <a:endParaRPr lang="zh-CN"/>
          </a:p>
        </p:txBody>
      </p:sp>
      <p:sp>
        <p:nvSpPr>
          <p:cNvPr id="7" name="Slide Number Placeholder 6"/>
          <p:cNvSpPr>
            <a:spLocks noGrp="1"/>
          </p:cNvSpPr>
          <p:nvPr>
            <p:ph idx="12" sz="quarter" type="sldNum"/>
          </p:nvPr>
        </p:nvSpPr>
        <p:spPr/>
        <p:txBody>
          <a:bodyPr numCol="1"/>
          <a:lstStyle/>
          <a:p>
            <a:pPr>
              <a:defRPr/>
            </a:pPr>
            <a:fld id="{13E18E86-74EB-473B-91FB-AE4B23832EE1}" type="slidenum">
              <a:rPr lang="zh-CN" smtClean="0"/>
              <a:pPr>
                <a:defRPr/>
              </a:pPr>
              <a:t>‹#›</a:t>
            </a:fld>
            <a:endParaRPr dirty="0" lang="zh-CN"/>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numCol="1"/>
          <a:lstStyle/>
          <a:p>
            <a:r>
              <a:rPr lang="zh-CN" smtClean="0"/>
              <a:t>单击此处编辑母版标题样式</a:t>
            </a:r>
            <a:endParaRPr dirty="0" lang="en-US"/>
          </a:p>
        </p:txBody>
      </p:sp>
      <p:sp>
        <p:nvSpPr>
          <p:cNvPr id="3" name="Text Placeholder 2"/>
          <p:cNvSpPr>
            <a:spLocks noGrp="1"/>
          </p:cNvSpPr>
          <p:nvPr>
            <p:ph idx="1" type="body"/>
          </p:nvPr>
        </p:nvSpPr>
        <p:spPr>
          <a:xfrm>
            <a:off x="629842" y="1681163"/>
            <a:ext cx="3868340" cy="82391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zh-CN" smtClean="0"/>
              <a:t>单击此处编辑母版文本样式</a:t>
            </a:r>
          </a:p>
        </p:txBody>
      </p:sp>
      <p:sp>
        <p:nvSpPr>
          <p:cNvPr id="4" name="Content Placeholder 3"/>
          <p:cNvSpPr>
            <a:spLocks noGrp="1"/>
          </p:cNvSpPr>
          <p:nvPr>
            <p:ph idx="2" sz="half"/>
          </p:nvPr>
        </p:nvSpPr>
        <p:spPr>
          <a:xfrm>
            <a:off x="629842" y="2505075"/>
            <a:ext cx="3868340" cy="3684588"/>
          </a:xfrm>
        </p:spPr>
        <p:txBody>
          <a:bodyPr numCol="1"/>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5" name="Text Placeholder 4"/>
          <p:cNvSpPr>
            <a:spLocks noGrp="1"/>
          </p:cNvSpPr>
          <p:nvPr>
            <p:ph idx="3" sz="quarter" type="body"/>
          </p:nvPr>
        </p:nvSpPr>
        <p:spPr>
          <a:xfrm>
            <a:off x="4629150" y="1681163"/>
            <a:ext cx="3887391" cy="823912"/>
          </a:xfrm>
        </p:spPr>
        <p:txBody>
          <a:bodyPr anchor="b" numCol="1"/>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zh-CN" smtClean="0"/>
              <a:t>单击此处编辑母版文本样式</a:t>
            </a:r>
          </a:p>
        </p:txBody>
      </p:sp>
      <p:sp>
        <p:nvSpPr>
          <p:cNvPr id="6" name="Content Placeholder 5"/>
          <p:cNvSpPr>
            <a:spLocks noGrp="1"/>
          </p:cNvSpPr>
          <p:nvPr>
            <p:ph idx="4" sz="quarter"/>
          </p:nvPr>
        </p:nvSpPr>
        <p:spPr>
          <a:xfrm>
            <a:off x="4629150" y="2505075"/>
            <a:ext cx="3887391" cy="3684588"/>
          </a:xfrm>
        </p:spPr>
        <p:txBody>
          <a:bodyPr numCol="1"/>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7" name="Date Placeholder 6"/>
          <p:cNvSpPr>
            <a:spLocks noGrp="1"/>
          </p:cNvSpPr>
          <p:nvPr>
            <p:ph idx="10" sz="half" type="dt"/>
          </p:nvPr>
        </p:nvSpPr>
        <p:spPr/>
        <p:txBody>
          <a:bodyPr numCol="1"/>
          <a:lstStyle/>
          <a:p>
            <a:pPr>
              <a:defRPr/>
            </a:pPr>
            <a:fld id="{7AA40F68-E40F-4345-9A9A-3DD81DE60C73}" type="datetimeFigureOut">
              <a:rPr lang="zh-CN" smtClean="0"/>
              <a:pPr>
                <a:defRPr/>
              </a:pPr>
              <a:t>2021/6/11</a:t>
            </a:fld>
            <a:endParaRPr dirty="0" lang="zh-CN"/>
          </a:p>
        </p:txBody>
      </p:sp>
      <p:sp>
        <p:nvSpPr>
          <p:cNvPr id="8" name="Footer Placeholder 7"/>
          <p:cNvSpPr>
            <a:spLocks noGrp="1"/>
          </p:cNvSpPr>
          <p:nvPr>
            <p:ph idx="11" sz="quarter" type="ftr"/>
          </p:nvPr>
        </p:nvSpPr>
        <p:spPr/>
        <p:txBody>
          <a:bodyPr numCol="1"/>
          <a:lstStyle/>
          <a:p>
            <a:pPr>
              <a:defRPr/>
            </a:pPr>
            <a:endParaRPr lang="zh-CN"/>
          </a:p>
        </p:txBody>
      </p:sp>
      <p:sp>
        <p:nvSpPr>
          <p:cNvPr id="9" name="Slide Number Placeholder 8"/>
          <p:cNvSpPr>
            <a:spLocks noGrp="1"/>
          </p:cNvSpPr>
          <p:nvPr>
            <p:ph idx="12" sz="quarter" type="sldNum"/>
          </p:nvPr>
        </p:nvSpPr>
        <p:spPr/>
        <p:txBody>
          <a:bodyPr numCol="1"/>
          <a:lstStyle/>
          <a:p>
            <a:pPr>
              <a:defRPr/>
            </a:pPr>
            <a:fld id="{06416818-4404-48B1-B5E7-E8B275A34C49}" type="slidenum">
              <a:rPr lang="zh-CN" smtClean="0"/>
              <a:pPr>
                <a:defRPr/>
              </a:pPr>
              <a:t>‹#›</a:t>
            </a:fld>
            <a:endParaRPr dirty="0" lang="zh-CN"/>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zh-CN" smtClean="0"/>
              <a:t>单击此处编辑母版标题样式</a:t>
            </a:r>
            <a:endParaRPr dirty="0" lang="en-US"/>
          </a:p>
        </p:txBody>
      </p:sp>
      <p:sp>
        <p:nvSpPr>
          <p:cNvPr id="3" name="Date Placeholder 2"/>
          <p:cNvSpPr>
            <a:spLocks noGrp="1"/>
          </p:cNvSpPr>
          <p:nvPr>
            <p:ph idx="10" sz="half" type="dt"/>
          </p:nvPr>
        </p:nvSpPr>
        <p:spPr/>
        <p:txBody>
          <a:bodyPr numCol="1"/>
          <a:lstStyle/>
          <a:p>
            <a:pPr>
              <a:defRPr/>
            </a:pPr>
            <a:fld id="{4A8EBF2B-C289-4CAE-9C5A-9C852E19519D}" type="datetimeFigureOut">
              <a:rPr lang="zh-CN" smtClean="0"/>
              <a:pPr>
                <a:defRPr/>
              </a:pPr>
              <a:t>2021/6/11</a:t>
            </a:fld>
            <a:endParaRPr dirty="0" lang="zh-CN"/>
          </a:p>
        </p:txBody>
      </p:sp>
      <p:sp>
        <p:nvSpPr>
          <p:cNvPr id="4" name="Footer Placeholder 3"/>
          <p:cNvSpPr>
            <a:spLocks noGrp="1"/>
          </p:cNvSpPr>
          <p:nvPr>
            <p:ph idx="11" sz="quarter" type="ftr"/>
          </p:nvPr>
        </p:nvSpPr>
        <p:spPr/>
        <p:txBody>
          <a:bodyPr numCol="1"/>
          <a:lstStyle/>
          <a:p>
            <a:pPr>
              <a:defRPr/>
            </a:pPr>
            <a:endParaRPr lang="zh-CN"/>
          </a:p>
        </p:txBody>
      </p:sp>
      <p:sp>
        <p:nvSpPr>
          <p:cNvPr id="5" name="Slide Number Placeholder 4"/>
          <p:cNvSpPr>
            <a:spLocks noGrp="1"/>
          </p:cNvSpPr>
          <p:nvPr>
            <p:ph idx="12" sz="quarter" type="sldNum"/>
          </p:nvPr>
        </p:nvSpPr>
        <p:spPr/>
        <p:txBody>
          <a:bodyPr numCol="1"/>
          <a:lstStyle/>
          <a:p>
            <a:pPr>
              <a:defRPr/>
            </a:pPr>
            <a:fld id="{66CA6B60-DC72-4131-94D4-FD3CAE94C680}" type="slidenum">
              <a:rPr lang="zh-CN" smtClean="0"/>
              <a:pPr>
                <a:defRPr/>
              </a:pPr>
              <a:t>‹#›</a:t>
            </a:fld>
            <a:endParaRPr dirty="0" lang="zh-CN"/>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空白">
    <p:spTree>
      <p:nvGrpSpPr>
        <p:cNvPr id="1" name=""/>
        <p:cNvGrpSpPr/>
        <p:nvPr/>
      </p:nvGrpSpPr>
      <p:grpSpPr>
        <a:xfrm>
          <a:off x="0" y="0"/>
          <a:ext cx="0" cy="0"/>
          <a:chOff x="0" y="0"/>
          <a:chExt cx="0" cy="0"/>
        </a:xfrm>
      </p:grpSpPr>
      <p:sp>
        <p:nvSpPr>
          <p:cNvPr id="2" name="Date Placeholder 1"/>
          <p:cNvSpPr>
            <a:spLocks noGrp="1"/>
          </p:cNvSpPr>
          <p:nvPr>
            <p:ph idx="10" sz="half" type="dt"/>
          </p:nvPr>
        </p:nvSpPr>
        <p:spPr/>
        <p:txBody>
          <a:bodyPr numCol="1"/>
          <a:lstStyle/>
          <a:p>
            <a:pPr>
              <a:defRPr/>
            </a:pPr>
            <a:fld id="{10755167-7E1B-4E1E-BC04-503C5BF8BA2C}" type="datetimeFigureOut">
              <a:rPr lang="zh-CN" smtClean="0"/>
              <a:pPr>
                <a:defRPr/>
              </a:pPr>
              <a:t>2021/6/11</a:t>
            </a:fld>
            <a:endParaRPr dirty="0" lang="zh-CN"/>
          </a:p>
        </p:txBody>
      </p:sp>
      <p:sp>
        <p:nvSpPr>
          <p:cNvPr id="3" name="Footer Placeholder 2"/>
          <p:cNvSpPr>
            <a:spLocks noGrp="1"/>
          </p:cNvSpPr>
          <p:nvPr>
            <p:ph idx="11" sz="quarter" type="ftr"/>
          </p:nvPr>
        </p:nvSpPr>
        <p:spPr/>
        <p:txBody>
          <a:bodyPr numCol="1"/>
          <a:lstStyle/>
          <a:p>
            <a:pPr>
              <a:defRPr/>
            </a:pPr>
            <a:endParaRPr lang="zh-CN"/>
          </a:p>
        </p:txBody>
      </p:sp>
      <p:sp>
        <p:nvSpPr>
          <p:cNvPr id="4" name="Slide Number Placeholder 3"/>
          <p:cNvSpPr>
            <a:spLocks noGrp="1"/>
          </p:cNvSpPr>
          <p:nvPr>
            <p:ph idx="12" sz="quarter" type="sldNum"/>
          </p:nvPr>
        </p:nvSpPr>
        <p:spPr/>
        <p:txBody>
          <a:bodyPr numCol="1"/>
          <a:lstStyle/>
          <a:p>
            <a:pPr>
              <a:defRPr/>
            </a:pPr>
            <a:fld id="{DDA7F80B-CD6D-4911-8D5B-0E6E070FBD9E}" type="slidenum">
              <a:rPr lang="zh-CN" smtClean="0"/>
              <a:pPr>
                <a:defRPr/>
              </a:pPr>
              <a:t>‹#›</a:t>
            </a:fld>
            <a:endParaRPr dirty="0" lang="zh-CN"/>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numCol="1"/>
          <a:lstStyle>
            <a:lvl1pPr>
              <a:defRPr sz="3200"/>
            </a:lvl1pPr>
          </a:lstStyle>
          <a:p>
            <a:r>
              <a:rPr lang="zh-CN" smtClean="0"/>
              <a:t>单击此处编辑母版标题样式</a:t>
            </a:r>
            <a:endParaRPr dirty="0" lang="en-US"/>
          </a:p>
        </p:txBody>
      </p:sp>
      <p:sp>
        <p:nvSpPr>
          <p:cNvPr id="3" name="Content Placeholder 2"/>
          <p:cNvSpPr>
            <a:spLocks noGrp="1"/>
          </p:cNvSpPr>
          <p:nvPr>
            <p:ph idx="1"/>
          </p:nvPr>
        </p:nvSpPr>
        <p:spPr>
          <a:xfrm>
            <a:off x="3887391" y="987426"/>
            <a:ext cx="4629150" cy="4873625"/>
          </a:xfrm>
        </p:spPr>
        <p:txBody>
          <a:bodyPr numCol="1"/>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4" name="Text Placeholder 3"/>
          <p:cNvSpPr>
            <a:spLocks noGrp="1"/>
          </p:cNvSpPr>
          <p:nvPr>
            <p:ph idx="2" sz="half" type="body"/>
          </p:nvPr>
        </p:nvSpPr>
        <p:spPr>
          <a:xfrm>
            <a:off x="629841" y="2057400"/>
            <a:ext cx="2949178" cy="3811588"/>
          </a:xfrm>
        </p:spPr>
        <p:txBody>
          <a:bodyPr numCol="1"/>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zh-CN" smtClean="0"/>
              <a:t>单击此处编辑母版文本样式</a:t>
            </a:r>
          </a:p>
        </p:txBody>
      </p:sp>
      <p:sp>
        <p:nvSpPr>
          <p:cNvPr id="5" name="Date Placeholder 4"/>
          <p:cNvSpPr>
            <a:spLocks noGrp="1"/>
          </p:cNvSpPr>
          <p:nvPr>
            <p:ph idx="10" sz="half" type="dt"/>
          </p:nvPr>
        </p:nvSpPr>
        <p:spPr/>
        <p:txBody>
          <a:bodyPr numCol="1"/>
          <a:lstStyle/>
          <a:p>
            <a:pPr>
              <a:defRPr/>
            </a:pPr>
            <a:fld id="{A3417081-F110-4DC0-8744-20C5B5A16697}" type="datetimeFigureOut">
              <a:rPr lang="zh-CN" smtClean="0"/>
              <a:pPr>
                <a:defRPr/>
              </a:pPr>
              <a:t>2021/6/11</a:t>
            </a:fld>
            <a:endParaRPr dirty="0" lang="zh-CN"/>
          </a:p>
        </p:txBody>
      </p:sp>
      <p:sp>
        <p:nvSpPr>
          <p:cNvPr id="6" name="Footer Placeholder 5"/>
          <p:cNvSpPr>
            <a:spLocks noGrp="1"/>
          </p:cNvSpPr>
          <p:nvPr>
            <p:ph idx="11" sz="quarter" type="ftr"/>
          </p:nvPr>
        </p:nvSpPr>
        <p:spPr/>
        <p:txBody>
          <a:bodyPr numCol="1"/>
          <a:lstStyle/>
          <a:p>
            <a:pPr>
              <a:defRPr/>
            </a:pPr>
            <a:endParaRPr lang="zh-CN"/>
          </a:p>
        </p:txBody>
      </p:sp>
      <p:sp>
        <p:nvSpPr>
          <p:cNvPr id="7" name="Slide Number Placeholder 6"/>
          <p:cNvSpPr>
            <a:spLocks noGrp="1"/>
          </p:cNvSpPr>
          <p:nvPr>
            <p:ph idx="12" sz="quarter" type="sldNum"/>
          </p:nvPr>
        </p:nvSpPr>
        <p:spPr/>
        <p:txBody>
          <a:bodyPr numCol="1"/>
          <a:lstStyle/>
          <a:p>
            <a:pPr>
              <a:defRPr/>
            </a:pPr>
            <a:fld id="{84D4A510-9858-4138-9E0E-74180DAEC5EC}" type="slidenum">
              <a:rPr lang="zh-CN" smtClean="0"/>
              <a:pPr>
                <a:defRPr/>
              </a:pPr>
              <a:t>‹#›</a:t>
            </a:fld>
            <a:endParaRPr dirty="0" lang="zh-CN"/>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numCol="1"/>
          <a:lstStyle>
            <a:lvl1pPr>
              <a:defRPr sz="3200"/>
            </a:lvl1pPr>
          </a:lstStyle>
          <a:p>
            <a:r>
              <a:rPr lang="zh-CN" smtClean="0"/>
              <a:t>单击此处编辑母版标题样式</a:t>
            </a:r>
            <a:endParaRPr dirty="0" lang="en-US"/>
          </a:p>
        </p:txBody>
      </p:sp>
      <p:sp>
        <p:nvSpPr>
          <p:cNvPr id="3" name="Picture Placeholder 2"/>
          <p:cNvSpPr>
            <a:spLocks noChangeAspect="1" noGrp="1"/>
          </p:cNvSpPr>
          <p:nvPr>
            <p:ph idx="1" type="pic"/>
          </p:nvPr>
        </p:nvSpPr>
        <p:spPr>
          <a:xfrm>
            <a:off x="3887391" y="987426"/>
            <a:ext cx="4629150" cy="4873625"/>
          </a:xfrm>
        </p:spPr>
        <p:txBody>
          <a:bodyPr anchor="t" numCol="1"/>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lang="zh-CN" smtClean="0"/>
              <a:t>单击图标添加图片</a:t>
            </a:r>
            <a:endParaRPr dirty="0" lang="en-US"/>
          </a:p>
        </p:txBody>
      </p:sp>
      <p:sp>
        <p:nvSpPr>
          <p:cNvPr id="4" name="Text Placeholder 3"/>
          <p:cNvSpPr>
            <a:spLocks noGrp="1"/>
          </p:cNvSpPr>
          <p:nvPr>
            <p:ph idx="2" sz="half" type="body"/>
          </p:nvPr>
        </p:nvSpPr>
        <p:spPr>
          <a:xfrm>
            <a:off x="629841" y="2057400"/>
            <a:ext cx="2949178" cy="3811588"/>
          </a:xfrm>
        </p:spPr>
        <p:txBody>
          <a:bodyPr numCol="1"/>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lang="zh-CN" smtClean="0"/>
              <a:t>单击此处编辑母版文本样式</a:t>
            </a:r>
          </a:p>
        </p:txBody>
      </p:sp>
      <p:sp>
        <p:nvSpPr>
          <p:cNvPr id="5" name="Date Placeholder 4"/>
          <p:cNvSpPr>
            <a:spLocks noGrp="1"/>
          </p:cNvSpPr>
          <p:nvPr>
            <p:ph idx="10" sz="half" type="dt"/>
          </p:nvPr>
        </p:nvSpPr>
        <p:spPr/>
        <p:txBody>
          <a:bodyPr numCol="1"/>
          <a:lstStyle/>
          <a:p>
            <a:pPr>
              <a:defRPr/>
            </a:pPr>
            <a:fld id="{F5439424-2F4D-4107-8821-7DAB63618D84}" type="datetimeFigureOut">
              <a:rPr lang="zh-CN" smtClean="0"/>
              <a:pPr>
                <a:defRPr/>
              </a:pPr>
              <a:t>2021/6/11</a:t>
            </a:fld>
            <a:endParaRPr dirty="0" lang="zh-CN"/>
          </a:p>
        </p:txBody>
      </p:sp>
      <p:sp>
        <p:nvSpPr>
          <p:cNvPr id="6" name="Footer Placeholder 5"/>
          <p:cNvSpPr>
            <a:spLocks noGrp="1"/>
          </p:cNvSpPr>
          <p:nvPr>
            <p:ph idx="11" sz="quarter" type="ftr"/>
          </p:nvPr>
        </p:nvSpPr>
        <p:spPr/>
        <p:txBody>
          <a:bodyPr numCol="1"/>
          <a:lstStyle/>
          <a:p>
            <a:pPr>
              <a:defRPr/>
            </a:pPr>
            <a:endParaRPr lang="zh-CN"/>
          </a:p>
        </p:txBody>
      </p:sp>
      <p:sp>
        <p:nvSpPr>
          <p:cNvPr id="7" name="Slide Number Placeholder 6"/>
          <p:cNvSpPr>
            <a:spLocks noGrp="1"/>
          </p:cNvSpPr>
          <p:nvPr>
            <p:ph idx="12" sz="quarter" type="sldNum"/>
          </p:nvPr>
        </p:nvSpPr>
        <p:spPr/>
        <p:txBody>
          <a:bodyPr numCol="1"/>
          <a:lstStyle/>
          <a:p>
            <a:pPr>
              <a:defRPr/>
            </a:pPr>
            <a:fld id="{01BA6713-7E43-4DA7-88F4-4DB161994D6B}" type="slidenum">
              <a:rPr lang="zh-CN" smtClean="0"/>
              <a:pPr>
                <a:defRPr/>
              </a:pPr>
              <a:t>‹#›</a:t>
            </a:fld>
            <a:endParaRPr dirty="0" lang="zh-CN"/>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12" Target="../slideLayouts/slideLayout11.xml" Type="http://schemas.openxmlformats.org/officeDocument/2006/relationships/slideLayout"/><Relationship Id="rId11" Target="../slideLayouts/slideLayout10.xml" Type="http://schemas.openxmlformats.org/officeDocument/2006/relationships/slideLayout"/><Relationship Id="rId9" Target="../slideLayouts/slideLayout8.xml" Type="http://schemas.openxmlformats.org/officeDocument/2006/relationships/slideLayout"/><Relationship Id="rId10" Target="../slideLayouts/slideLayout9.xml" Type="http://schemas.openxmlformats.org/officeDocument/2006/relationships/slideLayout"/><Relationship Id="rId8" Target="../slideLayouts/slideLayout7.xml" Type="http://schemas.openxmlformats.org/officeDocument/2006/relationships/slideLayout"/><Relationship Id="rId7" Target="../slideLayouts/slideLayout6.xml" Type="http://schemas.openxmlformats.org/officeDocument/2006/relationships/slideLayout"/><Relationship Id="rId6" Target="../slideLayouts/slideLayout5.xml" Type="http://schemas.openxmlformats.org/officeDocument/2006/relationships/slideLayout"/><Relationship Id="rId5" Target="../slideLayouts/slideLayout4.xml" Type="http://schemas.openxmlformats.org/officeDocument/2006/relationships/slideLayout"/><Relationship Id="rId4" Target="../slideLayouts/slideLayout3.xml" Type="http://schemas.openxmlformats.org/officeDocument/2006/relationships/slideLayout"/><Relationship Id="rId3" Target="../slideLayouts/slideLayout2.xml" Type="http://schemas.openxmlformats.org/officeDocument/2006/relationships/slideLayout"/><Relationship Id="rId2" Target="../slideLayouts/slideLayout1.xml" Type="http://schemas.openxmlformats.org/officeDocument/2006/relationships/slideLayout"/><Relationship Id="rId1"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anchor="ctr" bIns="45720" lIns="91440" numCol="1" rIns="91440" rtlCol="0" tIns="45720" vert="horz">
            <a:normAutofit/>
          </a:bodyPr>
          <a:lstStyle/>
          <a:p>
            <a:r>
              <a:rPr lang="zh-CN" smtClean="0"/>
              <a:t>单击此处编辑母版标题样式</a:t>
            </a:r>
            <a:endParaRPr dirty="0" lang="en-US"/>
          </a:p>
        </p:txBody>
      </p:sp>
      <p:sp>
        <p:nvSpPr>
          <p:cNvPr id="3" name="Text Placeholder 2"/>
          <p:cNvSpPr>
            <a:spLocks noGrp="1"/>
          </p:cNvSpPr>
          <p:nvPr>
            <p:ph idx="1" type="body"/>
          </p:nvPr>
        </p:nvSpPr>
        <p:spPr>
          <a:xfrm>
            <a:off x="628650" y="1825625"/>
            <a:ext cx="7886700" cy="4351338"/>
          </a:xfrm>
          <a:prstGeom prst="rect">
            <a:avLst/>
          </a:prstGeom>
        </p:spPr>
        <p:txBody>
          <a:bodyPr bIns="45720" lIns="91440" numCol="1" rIns="91440" rtlCol="0" tIns="45720" vert="horz">
            <a:normAutofit/>
          </a:bodyPr>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endParaRPr dirty="0" lang="en-US"/>
          </a:p>
        </p:txBody>
      </p:sp>
      <p:sp>
        <p:nvSpPr>
          <p:cNvPr id="4" name="Date Placeholder 3"/>
          <p:cNvSpPr>
            <a:spLocks noGrp="1"/>
          </p:cNvSpPr>
          <p:nvPr>
            <p:ph idx="2" sz="half" type="dt"/>
          </p:nvPr>
        </p:nvSpPr>
        <p:spPr>
          <a:xfrm>
            <a:off x="628650" y="6356351"/>
            <a:ext cx="2057400" cy="365125"/>
          </a:xfrm>
          <a:prstGeom prst="rect">
            <a:avLst/>
          </a:prstGeom>
        </p:spPr>
        <p:txBody>
          <a:bodyPr anchor="ctr" bIns="45720" lIns="91440" numCol="1" rIns="91440" rtlCol="0" tIns="45720" vert="horz"/>
          <a:lstStyle>
            <a:lvl1pPr algn="l">
              <a:defRPr sz="1200">
                <a:solidFill>
                  <a:schemeClr val="tx1">
                    <a:tint val="75000"/>
                  </a:schemeClr>
                </a:solidFill>
              </a:defRPr>
            </a:lvl1pPr>
          </a:lstStyle>
          <a:p>
            <a:pPr>
              <a:defRPr/>
            </a:pPr>
            <a:fld id="{DC8889E9-B0E2-4B6A-A1AD-98D2F671A2DE}" type="datetimeFigureOut">
              <a:rPr lang="zh-CN" smtClean="0"/>
              <a:pPr>
                <a:defRPr/>
              </a:pPr>
              <a:t>2021/6/11</a:t>
            </a:fld>
            <a:endParaRPr dirty="0" lang="zh-CN"/>
          </a:p>
        </p:txBody>
      </p:sp>
      <p:sp>
        <p:nvSpPr>
          <p:cNvPr id="5" name="Footer Placeholder 4"/>
          <p:cNvSpPr>
            <a:spLocks noGrp="1"/>
          </p:cNvSpPr>
          <p:nvPr>
            <p:ph idx="3" sz="quarter" type="ftr"/>
          </p:nvPr>
        </p:nvSpPr>
        <p:spPr>
          <a:xfrm>
            <a:off x="3028950" y="6356351"/>
            <a:ext cx="3086100" cy="365125"/>
          </a:xfrm>
          <a:prstGeom prst="rect">
            <a:avLst/>
          </a:prstGeom>
        </p:spPr>
        <p:txBody>
          <a:bodyPr anchor="ctr" bIns="45720" lIns="91440" numCol="1" rIns="91440" rtlCol="0" tIns="45720" vert="horz"/>
          <a:lstStyle>
            <a:lvl1pPr algn="ctr">
              <a:defRPr sz="1200">
                <a:solidFill>
                  <a:schemeClr val="tx1">
                    <a:tint val="75000"/>
                  </a:schemeClr>
                </a:solidFill>
              </a:defRPr>
            </a:lvl1pPr>
          </a:lstStyle>
          <a:p>
            <a:pPr>
              <a:defRPr/>
            </a:pPr>
            <a:endParaRPr lang="zh-CN"/>
          </a:p>
        </p:txBody>
      </p:sp>
      <p:sp>
        <p:nvSpPr>
          <p:cNvPr id="6" name="Slide Number Placeholder 5"/>
          <p:cNvSpPr>
            <a:spLocks noGrp="1"/>
          </p:cNvSpPr>
          <p:nvPr>
            <p:ph idx="4" sz="quarter" type="sldNum"/>
          </p:nvPr>
        </p:nvSpPr>
        <p:spPr>
          <a:xfrm>
            <a:off x="6457950" y="6356351"/>
            <a:ext cx="2057400" cy="365125"/>
          </a:xfrm>
          <a:prstGeom prst="rect">
            <a:avLst/>
          </a:prstGeom>
        </p:spPr>
        <p:txBody>
          <a:bodyPr anchor="ctr" bIns="45720" lIns="91440" numCol="1" rIns="91440" rtlCol="0" tIns="45720" vert="horz"/>
          <a:lstStyle>
            <a:lvl1pPr algn="r">
              <a:defRPr sz="1200">
                <a:solidFill>
                  <a:schemeClr val="tx1">
                    <a:tint val="75000"/>
                  </a:schemeClr>
                </a:solidFill>
              </a:defRPr>
            </a:lvl1pPr>
          </a:lstStyle>
          <a:p>
            <a:pPr>
              <a:defRPr/>
            </a:pPr>
            <a:fld id="{87A43B09-A43D-4AD2-9451-1A5F8B21256B}" type="slidenum">
              <a:rPr lang="zh-CN" smtClean="0"/>
              <a:pPr>
                <a:defRPr/>
              </a:pPr>
              <a:t>‹#›</a:t>
            </a:fld>
            <a:endParaRPr dirty="0" lang="zh-CN"/>
          </a:p>
        </p:txBody>
      </p:sp>
    </p:spTree>
    <p:extLst>
      <p:ext uri="{BB962C8B-B14F-4D97-AF65-F5344CB8AC3E}">
        <p14:creationId xmlns:p14="http://schemas.microsoft.com/office/powerpoint/2010/main" val="1688335863"/>
      </p:ext>
    </p:extLst>
  </p:cSld>
  <p:clrMap accent1="accent1" accent2="accent2" accent3="accent3" accent4="accent4" accent5="accent5" accent6="accent6" bg1="dk1" bg2="dk2" folHlink="folHlink" hlink="hlink" tx1="lt1" tx2="lt2"/>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txStyles>
    <p:titleStyle>
      <a:lvl1pPr algn="l" defTabSz="914400" eaLnBrk="1" hangingPunct="1" latinLnBrk="0" rtl="0">
        <a:lnSpc>
          <a:spcPct val="90000"/>
        </a:lnSpc>
        <a:spcBef>
          <a:spcPct val="0"/>
        </a:spcBef>
        <a:buNone/>
        <a:defRPr kern="1200" sz="44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charset="0" panose="020B0604020202020204" pitchFamily="34" typeface="Arial"/>
        <a:buChar char="•"/>
        <a:defRPr kern="1200" sz="2800">
          <a:solidFill>
            <a:schemeClr val="tx1"/>
          </a:solidFill>
          <a:latin typeface="+mn-lt"/>
          <a:ea typeface="+mn-ea"/>
          <a:cs typeface="+mn-cs"/>
        </a:defRPr>
      </a:lvl1pPr>
      <a:lvl2pPr algn="l" defTabSz="914400" eaLnBrk="1" hangingPunct="1" indent="-228600" latinLnBrk="0" marL="685800" rtl="0">
        <a:lnSpc>
          <a:spcPct val="90000"/>
        </a:lnSpc>
        <a:spcBef>
          <a:spcPts val="500"/>
        </a:spcBef>
        <a:buFont charset="0" panose="020B0604020202020204" pitchFamily="34" typeface="Arial"/>
        <a:buChar char="•"/>
        <a:defRPr kern="1200" sz="2400">
          <a:solidFill>
            <a:schemeClr val="tx1"/>
          </a:solidFill>
          <a:latin typeface="+mn-lt"/>
          <a:ea typeface="+mn-ea"/>
          <a:cs typeface="+mn-cs"/>
        </a:defRPr>
      </a:lvl2pPr>
      <a:lvl3pPr algn="l" defTabSz="914400" eaLnBrk="1" hangingPunct="1" indent="-228600" latinLnBrk="0" marL="1143000" rtl="0">
        <a:lnSpc>
          <a:spcPct val="90000"/>
        </a:lnSpc>
        <a:spcBef>
          <a:spcPts val="500"/>
        </a:spcBef>
        <a:buFont charset="0" panose="020B0604020202020204" pitchFamily="34" typeface="Arial"/>
        <a:buChar char="•"/>
        <a:defRPr kern="1200" sz="2000">
          <a:solidFill>
            <a:schemeClr val="tx1"/>
          </a:solidFill>
          <a:latin typeface="+mn-lt"/>
          <a:ea typeface="+mn-ea"/>
          <a:cs typeface="+mn-cs"/>
        </a:defRPr>
      </a:lvl3pPr>
      <a:lvl4pPr algn="l" defTabSz="914400" eaLnBrk="1" hangingPunct="1" indent="-228600" latinLnBrk="0" marL="1600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4pPr>
      <a:lvl5pPr algn="l" defTabSz="914400" eaLnBrk="1" hangingPunct="1" indent="-228600" latinLnBrk="0" marL="20574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p:bodyStyle>
    <p:other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0.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4.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5.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6.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7.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8.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29.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30.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31.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4.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<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以下所記的是摩西在約旦河東的曠野，疏弗對面的亞拉巴，就是巴蘭、陀弗、拉班、哈洗錄、底撒哈中間，向以色列衆人所說的話。</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These </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are the words which Moses spoke to all Israel on this side of the Jordan in the wilderness, in the plain opposite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Suph</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between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Paran</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Tophel</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Laban,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Hazeroth</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and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Dizahab</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從何烈山經過西珥山，到加低斯巴尼亞，有十一天的路程。 </a:t>
            </a: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It </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is eleven days’ journey from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Horeb</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by way of Mount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Seir</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to Kadesh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Barnea</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a:t>
            </a:r>
          </a:p>
        </p:txBody>
      </p:sp>
    </p:spTree>
    <p:extLst>
      <p:ext uri="{BB962C8B-B14F-4D97-AF65-F5344CB8AC3E}">
        <p14:creationId xmlns:p14="http://schemas.microsoft.com/office/powerpoint/2010/main" val="4022931816"/>
      </p:ext>
    </p:extLst>
  </p:cSld>
  <p:clrMapOvr>
    <a:masterClrMapping/>
  </p:clrMapOvr>
  <p:timing>
    <p:tnLst>
      <p:par>
        <p:cTn dur="indefinite" id="1" nodeType="tmRoot" restart="never"/>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19 </a:t>
            </a: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我們照著耶和華我們　神所吩咐的，從何烈山起行，經過你們所看見那大而可怕的曠野，往亞摩利人的山地去，到了加低斯巴尼亞。</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b="1" dirty="0" kern="100" lang="zh-CN" smtClean="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So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we departed from </a:t>
            </a:r>
            <a:r>
              <a:rPr altLang="zh-CN" b="1" dirty="0" err="1" kern="100" lang="en-US">
                <a:latin charset="-122" panose="020B0503020204020204" pitchFamily="34" typeface="微软雅黑"/>
                <a:ea charset="-122" panose="020B0503020204020204" pitchFamily="34" typeface="微软雅黑"/>
                <a:cs charset="0" panose="020F0502020204030204" pitchFamily="34" typeface="Calibri"/>
              </a:rPr>
              <a:t>Horeb</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 and went through all that great and terrible wilderness which you saw on the way to the mountains of the Amorites, as the Lord our God had commanded us. Then we came to Kadesh </a:t>
            </a:r>
            <a:r>
              <a:rPr altLang="zh-CN" b="1" dirty="0" err="1" kern="100" lang="en-US">
                <a:latin charset="-122" panose="020B0503020204020204" pitchFamily="34" typeface="微软雅黑"/>
                <a:ea charset="-122" panose="020B0503020204020204" pitchFamily="34" typeface="微软雅黑"/>
                <a:cs charset="0" panose="020F0502020204030204" pitchFamily="34" typeface="Calibri"/>
              </a:rPr>
              <a:t>Barnea</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20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我對你們說：‘你們已經到了耶和華我們　神所賜給我們的亞摩利人之山地。</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I said to you, ‘You have come to the mountains of the Amorites, which the Lord our God is giving us.</a:t>
            </a:r>
          </a:p>
        </p:txBody>
      </p:sp>
    </p:spTree>
    <p:extLst>
      <p:ext uri="{BB962C8B-B14F-4D97-AF65-F5344CB8AC3E}">
        <p14:creationId xmlns:p14="http://schemas.microsoft.com/office/powerpoint/2010/main" val="1769800211"/>
      </p:ext>
    </p:extLst>
  </p:cSld>
  <p:clrMapOvr>
    <a:masterClrMapping/>
  </p:clrMapOvr>
  <p:timing>
    <p:tnLst>
      <p:par>
        <p:cTn dur="indefinite" id="1" nodeType="tmRoot" restart="never"/>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00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21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看哪，耶和華你的　神已將那地擺在你面前，你要照耶和華你列祖的　神所說的上去得那地爲業，不要懼怕，也不要驚惶。’ </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Look</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 the Lord your God has set the land before you; go up and possess it, as the Lord God of your fathers has spoken to you; do not fear or be discouraged.’</a:t>
            </a:r>
          </a:p>
          <a:p>
            <a:pPr algn="just" indent="0" marL="0">
              <a:lnSpc>
                <a:spcPct val="100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22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你們都就近我來，說：‘我們要先打發人去，爲我們窺探那地，將我們上去該走何道，必進何城，都回報我們。’</a:t>
            </a:r>
            <a:r>
              <a:rPr b="1" dirty="0" kern="100" lang="zh-CN" smtClean="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every one of you came near to me and said, ‘Let us send men before us, and let them search out the land for us, and bring back word to us of the way by which we should go up, and of the cities into which we shall come.’</a:t>
            </a:r>
          </a:p>
        </p:txBody>
      </p:sp>
    </p:spTree>
    <p:extLst>
      <p:ext uri="{BB962C8B-B14F-4D97-AF65-F5344CB8AC3E}">
        <p14:creationId xmlns:p14="http://schemas.microsoft.com/office/powerpoint/2010/main" val="1031515896"/>
      </p:ext>
    </p:extLst>
  </p:cSld>
  <p:clrMapOvr>
    <a:masterClrMapping/>
  </p:clrMapOvr>
  <p:timing>
    <p:tnLst>
      <p:par>
        <p:cTn dur="indefinite" id="1" nodeType="tmRoot" restart="never"/>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23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這話我以爲美，就從你們中間選了十二個人，每支派一人。</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plan pleased me well; so I took twelve of your men, one man from each tribe.</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24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于是他們起身上山地去，到以實各穀，窺探那地。</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they departed and went up into the mountains, and came to the Valley of </a:t>
            </a:r>
            <a:r>
              <a:rPr altLang="zh-CN" b="1" dirty="0" err="1" kern="100" lang="en-US" sz="3200">
                <a:latin charset="-122" panose="020B0503020204020204" pitchFamily="34" typeface="微软雅黑"/>
                <a:ea charset="-122" panose="020B0503020204020204" pitchFamily="34" typeface="微软雅黑"/>
                <a:cs charset="0" panose="020F0502020204030204" pitchFamily="34" typeface="Calibri"/>
              </a:rPr>
              <a:t>Eshcol</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 and spied it out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2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2413563525"/>
      </p:ext>
    </p:extLst>
  </p:cSld>
  <p:clrMapOvr>
    <a:masterClrMapping/>
  </p:clrMapOvr>
  <p:timing>
    <p:tnLst>
      <p:par>
        <p:cTn dur="indefinite" id="1" nodeType="tmRoot" restart="never"/>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25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他們手裏拿著那地的果子下來，到我們那裏，回報說：‘耶和華我們的　神所賜給我們的是美地。’ </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They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also took some of the fruit of the land in their hands and brought it down to us; and they brought back word to us, saying, ‘It is a good land which the Lord our God is giving us.’</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26 </a:t>
            </a: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你們却不肯上去，竟違背了耶和華你們　神的命令，</a:t>
            </a: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Nevertheless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you would not go up, but rebelled against the command of the Lord your God;</a:t>
            </a:r>
          </a:p>
        </p:txBody>
      </p:sp>
    </p:spTree>
    <p:extLst>
      <p:ext uri="{BB962C8B-B14F-4D97-AF65-F5344CB8AC3E}">
        <p14:creationId xmlns:p14="http://schemas.microsoft.com/office/powerpoint/2010/main" val="2903274659"/>
      </p:ext>
    </p:extLst>
  </p:cSld>
  <p:clrMapOvr>
    <a:masterClrMapping/>
  </p:clrMapOvr>
  <p:timing>
    <p:tnLst>
      <p:par>
        <p:cTn dur="indefinite" id="1" nodeType="tmRoot" restart="never"/>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00000"/>
              </a:lnSpc>
              <a:buNone/>
            </a:pPr>
            <a:r>
              <a:rPr altLang="zh-CN" b="1" dirty="0" kern="100" lang="en-US">
                <a:solidFill>
                  <a:srgbClr val="FFFF00"/>
                </a:solidFill>
                <a:latin charset="-122" panose="020B0503020204020204" pitchFamily="34" typeface="微软雅黑"/>
                <a:ea charset="-122" panose="020B0503020204020204" pitchFamily="34" typeface="微软雅黑"/>
                <a:cs charset="0" panose="020F0502020204030204" pitchFamily="34" typeface="Calibri"/>
              </a:rPr>
              <a:t>27 </a:t>
            </a:r>
            <a:r>
              <a:rPr b="1" dirty="0" kern="100" lang="zh-CN"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在帳棚內發怨言說：‘耶和華因爲恨我們，所以將我們從埃及地領出來，要交在亞摩利人手中，除滅我們。</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you complained in your tents, and said, ‘Because the Lord hates us, He has brought us out of the land of Egypt to deliver us into the hand of the Amorites, to destroy us.</a:t>
            </a:r>
          </a:p>
          <a:p>
            <a:pPr algn="just" indent="0" marL="0">
              <a:lnSpc>
                <a:spcPct val="100000"/>
              </a:lnSpc>
              <a:buNone/>
            </a:pPr>
            <a:r>
              <a:rPr altLang="zh-CN" b="1" dirty="0" kern="100" lang="en-US">
                <a:solidFill>
                  <a:srgbClr val="FFFF00"/>
                </a:solidFill>
                <a:latin charset="-122" panose="020B0503020204020204" pitchFamily="34" typeface="微软雅黑"/>
                <a:ea charset="-122" panose="020B0503020204020204" pitchFamily="34" typeface="微软雅黑"/>
                <a:cs charset="0" panose="020F0502020204030204" pitchFamily="34" typeface="Calibri"/>
              </a:rPr>
              <a:t>28 </a:t>
            </a:r>
            <a:r>
              <a:rPr b="1" dirty="0" kern="100" lang="zh-CN"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我們上哪裏去呢？我們的弟兄使我們的心消化，說：那地的民比我們又大又高，城邑又廣大又堅固，高得頂天，幷且我們在那裏看見亞衲族的人。’</a:t>
            </a:r>
            <a:r>
              <a:rPr b="1" dirty="0" kern="100" lang="zh-CN" smtClean="0">
                <a:latin charset="-122" panose="020B0503020204020204" pitchFamily="34" typeface="微软雅黑"/>
                <a:ea charset="-122" panose="020B0503020204020204" pitchFamily="34" typeface="微软雅黑"/>
                <a:cs charset="0" panose="020F0502020204030204" pitchFamily="34" typeface="Calibri"/>
              </a:rPr>
              <a:t> </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Where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can we go up? Our brethren have discouraged our hearts, saying, “The people are greater and taller than we; the cities are great and fortified up to heaven; moreover we have seen the sons of the </a:t>
            </a:r>
            <a:r>
              <a:rPr altLang="zh-CN" b="1" dirty="0" err="1" kern="100" lang="en-US">
                <a:latin charset="-122" panose="020B0503020204020204" pitchFamily="34" typeface="微软雅黑"/>
                <a:ea charset="-122" panose="020B0503020204020204" pitchFamily="34" typeface="微软雅黑"/>
                <a:cs charset="0" panose="020F0502020204030204" pitchFamily="34" typeface="Calibri"/>
              </a:rPr>
              <a:t>Anakim</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 there.”’</a:t>
            </a:r>
          </a:p>
        </p:txBody>
      </p:sp>
    </p:spTree>
    <p:extLst>
      <p:ext uri="{BB962C8B-B14F-4D97-AF65-F5344CB8AC3E}">
        <p14:creationId xmlns:p14="http://schemas.microsoft.com/office/powerpoint/2010/main" val="1423147548"/>
      </p:ext>
    </p:extLst>
  </p:cSld>
  <p:clrMapOvr>
    <a:masterClrMapping/>
  </p:clrMapOvr>
  <p:timing>
    <p:tnLst>
      <p:par>
        <p:cTn dur="indefinite" id="1" nodeType="tmRoot" restart="never"/>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29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我就對你們說：‘不要驚恐，也不要怕他們。</a:t>
            </a: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Then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 said to you, ‘Do not be terrified, or afraid of them.</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30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在你們前面行的耶和華你們的　神必爲你們爭戰，正如祂在埃及和曠野，在你們眼前所行的一樣。</a:t>
            </a: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Lord your God, who goes before you, He will fight for you, according to all He did for you in Egypt before your eyes</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2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440016419"/>
      </p:ext>
    </p:extLst>
  </p:cSld>
  <p:clrMapOvr>
    <a:masterClrMapping/>
  </p:clrMapOvr>
  <p:timing>
    <p:tnLst>
      <p:par>
        <p:cTn dur="indefinite" id="1" nodeType="tmRoot" restart="never"/>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31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你們在曠野所行的路上，也曾見耶和華你們的　神撫養你們，如同人撫養兒子一般，直等你們來到這地方。’ </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in the wilderness where you saw how the Lord your God carried you, as a man carries his son, in all the way that you went until you came to this place.’</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32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你們在這事上却不信耶和華你們的　神。</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Yet</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 for all that, you did not believe the Lord your God</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2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273856562"/>
      </p:ext>
    </p:extLst>
  </p:cSld>
  <p:clrMapOvr>
    <a:masterClrMapping/>
  </p:clrMapOvr>
  <p:timing>
    <p:tnLst>
      <p:par>
        <p:cTn dur="indefinite" id="1" nodeType="tmRoot" restart="never"/>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33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祂在路上，在你們前面行，爲你們找安營的地方。夜間在火柱裏，日間在雲柱裏，指示你們所當行的路。” </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who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went in the way before you to search out a place for you to pitch your tents, to show you the way you should go, in the fire by night and in the cloud by day.</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34 </a:t>
            </a: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耶和華聽見你們這話，就發怒起誓說：</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the Lord heard the sound of your words, and was angry, and took an oath, saying,</a:t>
            </a:r>
          </a:p>
        </p:txBody>
      </p:sp>
    </p:spTree>
    <p:extLst>
      <p:ext uri="{BB962C8B-B14F-4D97-AF65-F5344CB8AC3E}">
        <p14:creationId xmlns:p14="http://schemas.microsoft.com/office/powerpoint/2010/main" val="1563357125"/>
      </p:ext>
    </p:extLst>
  </p:cSld>
  <p:clrMapOvr>
    <a:masterClrMapping/>
  </p:clrMapOvr>
  <p:timing>
    <p:tnLst>
      <p:par>
        <p:cTn dur="indefinite" id="1" nodeType="tmRoot" restart="never"/>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35 </a:t>
            </a: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這惡世代的人，連一個也不得見我起誓應許賜給你們列祖的美地；</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Surely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not one of these men of this evil generation shall see that good land of which I swore to give to your fathers,</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36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惟有耶孚尼的兒子迦勒必得看見，幷且我要將他所踏過的地賜給他和他的子孫，因爲他專心跟從我。’ </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except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Caleb the son of </a:t>
            </a:r>
            <a:r>
              <a:rPr altLang="zh-CN" b="1" dirty="0" err="1" kern="100" lang="en-US" sz="3200">
                <a:latin charset="-122" panose="020B0503020204020204" pitchFamily="34" typeface="微软雅黑"/>
                <a:ea charset="-122" panose="020B0503020204020204" pitchFamily="34" typeface="微软雅黑"/>
                <a:cs charset="0" panose="020F0502020204030204" pitchFamily="34" typeface="Calibri"/>
              </a:rPr>
              <a:t>Jephunneh</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 he shall see it, and to him and his children I am giving the land on which he walked, because he wholly followed the Lord.’</a:t>
            </a:r>
          </a:p>
        </p:txBody>
      </p:sp>
    </p:spTree>
    <p:extLst>
      <p:ext uri="{BB962C8B-B14F-4D97-AF65-F5344CB8AC3E}">
        <p14:creationId xmlns:p14="http://schemas.microsoft.com/office/powerpoint/2010/main" val="2882583420"/>
      </p:ext>
    </p:extLst>
  </p:cSld>
  <p:clrMapOvr>
    <a:masterClrMapping/>
  </p:clrMapOvr>
  <p:timing>
    <p:tnLst>
      <p:par>
        <p:cTn dur="indefinite" id="1" nodeType="tmRoot" restart="never"/>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37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耶和華爲你的緣故也向我發怒，說：‘你必不得進入那地。</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Lord was also angry with me for your sakes, saying, ‘Even you shall not go in there.</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38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伺候你、嫩的兒子約書亞，他必得進入那地，你要勉勵他，因爲他要使以色列人承受那地爲業，</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Joshua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the son of Nun, who stands before you, he shall go in there. Encourage him, for he shall cause Israel to inherit it.</a:t>
            </a:r>
          </a:p>
        </p:txBody>
      </p:sp>
    </p:spTree>
    <p:extLst>
      <p:ext uri="{BB962C8B-B14F-4D97-AF65-F5344CB8AC3E}">
        <p14:creationId xmlns:p14="http://schemas.microsoft.com/office/powerpoint/2010/main" val="3326832017"/>
      </p:ext>
    </p:extLst>
  </p:cSld>
  <p:clrMapOvr>
    <a:masterClrMapping/>
  </p:clrMapOvr>
  <p:timing>
    <p:tnLst>
      <p:par>
        <p:cTn dur="indefinite" id="1" nodeType="tmRoot" restart="never"/>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出埃及第四十年十一月初一日，摩西照耶和華藉著他所吩咐以色列人的話都曉諭他們。</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Now it came to pass in the fortieth year, in the eleventh month, on the first day of the month, that Moses spoke to the children of Israel according to all that the Lord had given him as commandments to them,</a:t>
            </a:r>
            <a:endParaRPr altLang="zh-CN" b="1" dirty="0" kern="100" lang="en-US" sz="3000">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那時，他已經擊殺了住希實本的亞摩利王西宏，和住以得來、亞斯他錄的巴珊王噩。</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after he had killed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Sihon</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king of the Amorites, who dwelt in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Heshbon</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and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Og</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king of Bashan, who dwelt at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Ashtaroth</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in </a:t>
            </a:r>
            <a:r>
              <a:rPr altLang="zh-CN" b="1" dirty="0" err="1" kern="100" lang="en-US" sz="3000">
                <a:latin charset="-122" panose="020B0503020204020204" pitchFamily="34" typeface="微软雅黑"/>
                <a:ea charset="-122" panose="020B0503020204020204" pitchFamily="34" typeface="微软雅黑"/>
                <a:cs charset="0" panose="020F0502020204030204" pitchFamily="34" typeface="Calibri"/>
              </a:rPr>
              <a:t>Edrei</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a:t>
            </a:r>
          </a:p>
        </p:txBody>
      </p:sp>
    </p:spTree>
    <p:extLst>
      <p:ext uri="{BB962C8B-B14F-4D97-AF65-F5344CB8AC3E}">
        <p14:creationId xmlns:p14="http://schemas.microsoft.com/office/powerpoint/2010/main" val="3328230630"/>
      </p:ext>
    </p:extLst>
  </p:cSld>
  <p:clrMapOvr>
    <a:masterClrMapping/>
  </p:clrMapOvr>
  <p:timing>
    <p:tnLst>
      <p:par>
        <p:cTn dur="indefinite" id="1" nodeType="tmRoot" restart="never"/>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39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幷且你們的婦人孩子，就是你們所說必被擄掠的，和今日不知善惡的兒女，必進入那地。我要將那地賜給他們，他們必得爲業。</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b="1" dirty="0" kern="100" lang="zh-CN" smtClean="0" sz="30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Moreover </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your little ones and your children, who you say will be victims, who today have no knowledge of good and evil, they shall go in there; to them I will give it, and they shall possess it.</a:t>
            </a:r>
          </a:p>
          <a:p>
            <a:pPr algn="just" indent="0" marL="0">
              <a:lnSpc>
                <a:spcPct val="100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40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至于你們，要轉回，從紅海的路往曠野去。’ </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But as for you, turn and take your journey into the wilderness by the Way of the Red Sea.’</a:t>
            </a:r>
          </a:p>
        </p:txBody>
      </p:sp>
    </p:spTree>
    <p:extLst>
      <p:ext uri="{BB962C8B-B14F-4D97-AF65-F5344CB8AC3E}">
        <p14:creationId xmlns:p14="http://schemas.microsoft.com/office/powerpoint/2010/main" val="2243740233"/>
      </p:ext>
    </p:extLst>
  </p:cSld>
  <p:clrMapOvr>
    <a:masterClrMapping/>
  </p:clrMapOvr>
  <p:timing>
    <p:tnLst>
      <p:par>
        <p:cTn dur="indefinite" id="1" nodeType="tmRoot" restart="never"/>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00000"/>
              </a:lnSpc>
              <a:buNone/>
            </a:pPr>
            <a:r>
              <a:rPr altLang="zh-CN" b="1" dirty="0" kern="100" lang="en-US">
                <a:solidFill>
                  <a:srgbClr val="FFFF00"/>
                </a:solidFill>
                <a:latin charset="-122" panose="020B0503020204020204" pitchFamily="34" typeface="微软雅黑"/>
                <a:ea charset="-122" panose="020B0503020204020204" pitchFamily="34" typeface="微软雅黑"/>
                <a:cs charset="0" panose="020F0502020204030204" pitchFamily="34" typeface="Calibri"/>
              </a:rPr>
              <a:t>41 </a:t>
            </a:r>
            <a:r>
              <a:rPr altLang="zh-CN" b="1" dirty="0" kern="100" lang="en-US"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那時，你們回答我說：‘我們得罪了耶和華，情願照耶和華我們　神一切所吩咐的上去爭戰。’于是你們各人帶著兵器，爭先上山地去了。</a:t>
            </a:r>
            <a:r>
              <a:rPr b="1" dirty="0" kern="100" lang="zh-CN" smtClean="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Then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you answered and said to me, ‘We have sinned against the Lord; we will go up and fight, just as the Lord our God commanded us.’ And when everyone of you had girded on his weapons of war, you were ready to go up into the mountain.</a:t>
            </a:r>
          </a:p>
          <a:p>
            <a:pPr algn="just" indent="0" marL="0">
              <a:lnSpc>
                <a:spcPct val="112000"/>
              </a:lnSpc>
              <a:buNone/>
            </a:pPr>
            <a:r>
              <a:rPr altLang="zh-CN" b="1" dirty="0" kern="100" lang="en-US">
                <a:solidFill>
                  <a:srgbClr val="FFFF00"/>
                </a:solidFill>
                <a:latin charset="-122" panose="020B0503020204020204" pitchFamily="34" typeface="微软雅黑"/>
                <a:ea charset="-122" panose="020B0503020204020204" pitchFamily="34" typeface="微软雅黑"/>
                <a:cs charset="0" panose="020F0502020204030204" pitchFamily="34" typeface="Calibri"/>
              </a:rPr>
              <a:t>42 </a:t>
            </a:r>
            <a:r>
              <a:rPr b="1" dirty="0" kern="100" lang="zh-CN"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耶和華吩咐我說：‘你對他們說：不要上去，也不要爭戰，因我不在你們中間，恐怕你們被仇敵殺敗了。’</a:t>
            </a:r>
            <a:r>
              <a:rPr b="1" dirty="0" kern="100" lang="zh-CN" smtClean="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the Lord said to me, ‘Tell them, “Do not go up nor fight, for I am not among you; lest you be defeated before your enemies.”</a:t>
            </a:r>
          </a:p>
        </p:txBody>
      </p:sp>
    </p:spTree>
    <p:extLst>
      <p:ext uri="{BB962C8B-B14F-4D97-AF65-F5344CB8AC3E}">
        <p14:creationId xmlns:p14="http://schemas.microsoft.com/office/powerpoint/2010/main" val="1598670736"/>
      </p:ext>
    </p:extLst>
  </p:cSld>
  <p:clrMapOvr>
    <a:masterClrMapping/>
  </p:clrMapOvr>
  <p:timing>
    <p:tnLst>
      <p:par>
        <p:cTn dur="indefinite" id="1" nodeType="tmRoot" restart="never"/>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43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我就告訴了你們，你們却不聽從，竟違背耶和華的命令，擅自上山地去了。</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So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 spoke to you; yet you would not listen, but rebelled against the command of the Lord, and presumptuously went up into the mountain.</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44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住那山地的亞摩利人就出來攻擊你們，追趕你們如蜂擁一般，在西珥殺退你們，直到何珥瑪。</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the Amorites who dwelt in that mountain came out against you and chased you as bees do, and drove you back from </a:t>
            </a:r>
            <a:r>
              <a:rPr altLang="zh-CN" b="1" dirty="0" err="1" kern="100" lang="en-US" sz="3200">
                <a:latin charset="-122" panose="020B0503020204020204" pitchFamily="34" typeface="微软雅黑"/>
                <a:ea charset="-122" panose="020B0503020204020204" pitchFamily="34" typeface="微软雅黑"/>
                <a:cs charset="0" panose="020F0502020204030204" pitchFamily="34" typeface="Calibri"/>
              </a:rPr>
              <a:t>Seir</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 to </a:t>
            </a:r>
            <a:r>
              <a:rPr altLang="zh-CN" b="1" dirty="0" err="1" kern="100" lang="en-US" sz="3200">
                <a:latin charset="-122" panose="020B0503020204020204" pitchFamily="34" typeface="微软雅黑"/>
                <a:ea charset="-122" panose="020B0503020204020204" pitchFamily="34" typeface="微软雅黑"/>
                <a:cs charset="0" panose="020F0502020204030204" pitchFamily="34" typeface="Calibri"/>
              </a:rPr>
              <a:t>Hormah</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a:t>
            </a:r>
          </a:p>
        </p:txBody>
      </p:sp>
    </p:spTree>
    <p:extLst>
      <p:ext uri="{BB962C8B-B14F-4D97-AF65-F5344CB8AC3E}">
        <p14:creationId xmlns:p14="http://schemas.microsoft.com/office/powerpoint/2010/main" val="1979499164"/>
      </p:ext>
    </p:extLst>
  </p:cSld>
  <p:clrMapOvr>
    <a:masterClrMapping/>
  </p:clrMapOvr>
  <p:timing>
    <p:tnLst>
      <p:par>
        <p:cTn dur="indefinite" id="1" nodeType="tmRoot" restart="never"/>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45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你們便回來，在耶和華面前哭號，耶和華却不聽你們的聲音，也不向你們側耳。</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Then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you returned and wept before the Lord, but the Lord would not listen to your voice nor give ear to you.</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46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于是你們在加低斯住了許多日子。”</a:t>
            </a:r>
          </a:p>
          <a:p>
            <a:pPr algn="just" indent="0" marL="0">
              <a:lnSpc>
                <a:spcPct val="112000"/>
              </a:lnSpc>
              <a:buNone/>
            </a:pP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So you remained in Kadesh many days, according to the days that you spent there.</a:t>
            </a:r>
          </a:p>
        </p:txBody>
      </p:sp>
    </p:spTree>
    <p:extLst>
      <p:ext uri="{BB962C8B-B14F-4D97-AF65-F5344CB8AC3E}">
        <p14:creationId xmlns:p14="http://schemas.microsoft.com/office/powerpoint/2010/main" val="3885820763"/>
      </p:ext>
    </p:extLst>
  </p:cSld>
  <p:clrMapOvr>
    <a:masterClrMapping/>
  </p:clrMapOvr>
  <p:timing>
    <p:tnLst>
      <p:par>
        <p:cTn dur="indefinite" id="1" nodeType="tmRoot" restart="never"/>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600" u="sng">
                <a:latin charset="-122" panose="020B0503020204020204" pitchFamily="34" typeface="微软雅黑"/>
                <a:ea charset="-122" panose="020B0503020204020204" pitchFamily="34" typeface="微软雅黑"/>
                <a:cs charset="0" panose="020F0502020204030204" pitchFamily="34" typeface="Calibri"/>
              </a:rPr>
              <a:t>经文概述</a:t>
            </a:r>
            <a:endParaRPr b="1" dirty="0" kern="100" lang="zh-CN" smtClean="0" sz="3600" u="sng">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b="1" dirty="0" kern="100" lang="zh-CN" sz="3600">
                <a:latin charset="-122" panose="020B0503020204020204" pitchFamily="34" typeface="微软雅黑"/>
                <a:ea charset="-122" panose="020B0503020204020204" pitchFamily="34" typeface="微软雅黑"/>
                <a:cs charset="0" panose="020F0502020204030204" pitchFamily="34" typeface="Calibri"/>
              </a:rPr>
              <a:t>	全书引言（申</a:t>
            </a:r>
            <a:r>
              <a:rPr altLang="zh-CN" b="1" dirty="0" kern="100" lang="en-US" sz="3600">
                <a:latin charset="-122" panose="020B0503020204020204" pitchFamily="34" typeface="微软雅黑"/>
                <a:ea charset="-122" panose="020B0503020204020204" pitchFamily="34" typeface="微软雅黑"/>
                <a:cs charset="0" panose="020F0502020204030204" pitchFamily="34" typeface="Calibri"/>
              </a:rPr>
              <a:t>1:1-5</a:t>
            </a:r>
            <a:r>
              <a:rPr b="1" dirty="0" kern="100" lang="zh-CN" sz="3600">
                <a:latin charset="-122" panose="020B0503020204020204" pitchFamily="34" typeface="微软雅黑"/>
                <a:ea charset="-122" panose="020B0503020204020204" pitchFamily="34" typeface="微软雅黑"/>
                <a:cs charset="0" panose="020F0502020204030204" pitchFamily="34" typeface="Calibri"/>
              </a:rPr>
              <a:t>）</a:t>
            </a:r>
          </a:p>
          <a:p>
            <a:pPr algn="just" indent="0" marL="0">
              <a:lnSpc>
                <a:spcPct val="112000"/>
              </a:lnSpc>
              <a:buNone/>
            </a:pPr>
            <a:r>
              <a:rPr b="1" dirty="0" kern="100" lang="zh-CN" smtClean="0" sz="3600">
                <a:latin charset="-122" panose="020B0503020204020204" pitchFamily="34" typeface="微软雅黑"/>
                <a:ea charset="-122" panose="020B0503020204020204" pitchFamily="34" typeface="微软雅黑"/>
                <a:cs charset="0" panose="020F0502020204030204" pitchFamily="34" typeface="Calibri"/>
              </a:rPr>
              <a:t></a:t>
            </a:r>
            <a:r>
              <a:rPr b="1" dirty="0" kern="100" lang="zh-CN" sz="3600">
                <a:latin charset="-122" panose="020B0503020204020204" pitchFamily="34" typeface="微软雅黑"/>
                <a:ea charset="-122" panose="020B0503020204020204" pitchFamily="34" typeface="微软雅黑"/>
                <a:cs charset="0" panose="020F0502020204030204" pitchFamily="34" typeface="Calibri"/>
              </a:rPr>
              <a:t>	摩西的宣讲</a:t>
            </a:r>
          </a:p>
          <a:p>
            <a:pPr algn="just" indent="0" lvl="1" marL="457200">
              <a:lnSpc>
                <a:spcPct val="112000"/>
              </a:lnSpc>
              <a:buNone/>
            </a:pP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	</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神应许把迦南地赐给以色列人（第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6-8 </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节</a:t>
            </a: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endParaRPr b="1" dirty="0" kern="100" lang="zh-CN" sz="3200">
              <a:latin charset="-122" panose="020B0503020204020204" pitchFamily="34" typeface="微软雅黑"/>
              <a:ea charset="-122" panose="020B0503020204020204" pitchFamily="34" typeface="微软雅黑"/>
              <a:cs charset="0" panose="020F0502020204030204" pitchFamily="34" typeface="Calibri"/>
            </a:endParaRPr>
          </a:p>
          <a:p>
            <a:pPr algn="just" indent="0" lvl="1" marL="457200">
              <a:lnSpc>
                <a:spcPct val="112000"/>
              </a:lnSpc>
              <a:buNone/>
            </a:pP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II.	</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神为以色列人设立官长管理他们（第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9-18 </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节</a:t>
            </a: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endParaRPr b="1" dirty="0" kern="100" lang="zh-CN" sz="3200">
              <a:latin charset="-122" panose="020B0503020204020204" pitchFamily="34" typeface="微软雅黑"/>
              <a:ea charset="-122" panose="020B0503020204020204" pitchFamily="34" typeface="微软雅黑"/>
              <a:cs charset="0" panose="020F0502020204030204" pitchFamily="34" typeface="Calibri"/>
            </a:endParaRPr>
          </a:p>
          <a:p>
            <a:pPr algn="just" indent="0" lvl="1" marL="457200">
              <a:lnSpc>
                <a:spcPct val="112000"/>
              </a:lnSpc>
              <a:buNone/>
            </a:pP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III.	</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上一代以色列人不信神，先拒绝进入迦南，后又擅自上山地与亚摩利人争战（第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19-46</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节</a:t>
            </a: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endParaRPr b="1" dirty="0" kern="100" lang="zh-CN" sz="32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2156551029"/>
      </p:ext>
    </p:extLst>
  </p:cSld>
  <p:clrMapOvr>
    <a:masterClrMapping/>
  </p:clrMapOvr>
  <p:timing>
    <p:tnLst>
      <p:par>
        <p:cTn dur="indefinite" id="1" nodeType="tmRoot" restart="never"/>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回顾</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上一代以色列人失败的历史</a:t>
            </a:r>
          </a:p>
          <a:p>
            <a:pPr algn="just" indent="0" marL="0">
              <a:lnSpc>
                <a:spcPct val="112000"/>
              </a:lnSpc>
              <a:buNone/>
            </a:pP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	强调</a:t>
            </a:r>
            <a:r>
              <a:rPr b="1" dirty="0" kern="100" lang="zh-CN" sz="3200">
                <a:latin charset="-122" panose="020B0503020204020204" pitchFamily="34" typeface="微软雅黑"/>
                <a:ea charset="-122" panose="020B0503020204020204" pitchFamily="34" typeface="微软雅黑"/>
                <a:cs charset="0" panose="020F0502020204030204" pitchFamily="34" typeface="Calibri"/>
              </a:rPr>
              <a:t>神已经应许将迦南地赐给以色列</a:t>
            </a: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人</a:t>
            </a:r>
            <a:endPar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endParaRPr b="1" dirty="0" kern="100" lang="zh-CN" sz="3200">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b="1" dirty="0" kern="100" lang="zh-CN" sz="3200">
                <a:latin charset="-122" panose="020B0503020204020204" pitchFamily="34" typeface="微软雅黑"/>
                <a:ea charset="-122" panose="020B0503020204020204" pitchFamily="34" typeface="微软雅黑"/>
                <a:cs charset="0" panose="020F0502020204030204" pitchFamily="34" typeface="Calibri"/>
              </a:rPr>
              <a:t>	以色列人的悖逆</a:t>
            </a:r>
          </a:p>
          <a:p>
            <a:pPr algn="just" indent="0" lvl="1" marL="457200">
              <a:lnSpc>
                <a:spcPct val="112000"/>
              </a:lnSpc>
              <a:buNone/>
            </a:pPr>
            <a:r>
              <a:rPr b="1" dirty="0" kern="100" lang="zh-CN" sz="3200">
                <a:latin charset="-122" panose="020B0503020204020204" pitchFamily="34" typeface="微软雅黑"/>
                <a:ea charset="-122" panose="020B0503020204020204" pitchFamily="34" typeface="微软雅黑"/>
                <a:cs charset="0" panose="020F0502020204030204" pitchFamily="34" typeface="Calibri"/>
              </a:rPr>
              <a:t>	惧怕</a:t>
            </a:r>
          </a:p>
          <a:p>
            <a:pPr algn="just" indent="0" lvl="1" marL="457200">
              <a:lnSpc>
                <a:spcPct val="112000"/>
              </a:lnSpc>
              <a:buNone/>
            </a:pPr>
            <a:r>
              <a:rPr b="1" dirty="0" kern="100" lang="zh-CN" sz="3200">
                <a:latin charset="-122" panose="020B0503020204020204" pitchFamily="34" typeface="微软雅黑"/>
                <a:ea charset="-122" panose="020B0503020204020204" pitchFamily="34" typeface="微软雅黑"/>
                <a:cs charset="0" panose="020F0502020204030204" pitchFamily="34" typeface="Calibri"/>
              </a:rPr>
              <a:t>	不信</a:t>
            </a:r>
          </a:p>
          <a:p>
            <a:pPr algn="just" indent="0" lvl="1" marL="457200">
              <a:lnSpc>
                <a:spcPct val="112000"/>
              </a:lnSpc>
              <a:buNone/>
            </a:pPr>
            <a:r>
              <a:rPr b="1" dirty="0" kern="100" lang="zh-CN" sz="3200">
                <a:latin charset="-122" panose="020B0503020204020204" pitchFamily="34" typeface="微软雅黑"/>
                <a:ea charset="-122" panose="020B0503020204020204" pitchFamily="34" typeface="微软雅黑"/>
                <a:cs charset="0" panose="020F0502020204030204" pitchFamily="34" typeface="Calibri"/>
              </a:rPr>
              <a:t>	自作主张</a:t>
            </a:r>
          </a:p>
        </p:txBody>
      </p:sp>
    </p:spTree>
    <p:extLst>
      <p:ext uri="{BB962C8B-B14F-4D97-AF65-F5344CB8AC3E}">
        <p14:creationId xmlns:p14="http://schemas.microsoft.com/office/powerpoint/2010/main" val="1831536154"/>
      </p:ext>
    </p:extLst>
  </p:cSld>
  <p:clrMapOvr>
    <a:masterClrMapping/>
  </p:clrMapOvr>
  <p:timing>
    <p:tnLst>
      <p:par>
        <p:cTn dur="indefinite" id="1" nodeType="tmRoot" restart="never"/>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神</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设立官长管理以色列人</a:t>
            </a:r>
          </a:p>
          <a:p>
            <a:pPr algn="just" indent="0" marL="0">
              <a:lnSpc>
                <a:spcPct val="112000"/>
              </a:lnSpc>
              <a:buNone/>
            </a:pPr>
            <a:r>
              <a:rPr b="1" dirty="0" kern="100" lang="zh-CN" sz="3200">
                <a:latin charset="-122" panose="020B0503020204020204" pitchFamily="34" typeface="微软雅黑"/>
                <a:ea charset="-122" panose="020B0503020204020204" pitchFamily="34" typeface="微软雅黑"/>
                <a:cs charset="0" panose="020F0502020204030204" pitchFamily="34" typeface="Calibri"/>
              </a:rPr>
              <a:t>	向神负责（交账）</a:t>
            </a:r>
          </a:p>
          <a:p>
            <a:pPr algn="just" indent="0" marL="0">
              <a:lnSpc>
                <a:spcPct val="112000"/>
              </a:lnSpc>
              <a:buNone/>
            </a:pPr>
            <a:r>
              <a:rPr b="1" dirty="0" kern="100" lang="zh-CN" sz="3200">
                <a:latin charset="-122" panose="020B0503020204020204" pitchFamily="34" typeface="微软雅黑"/>
                <a:ea charset="-122" panose="020B0503020204020204" pitchFamily="34" typeface="微软雅黑"/>
                <a:cs charset="0" panose="020F0502020204030204" pitchFamily="34" typeface="Calibri"/>
              </a:rPr>
              <a:t>	公义公平，不偏待人</a:t>
            </a:r>
          </a:p>
          <a:p>
            <a:pPr algn="just" indent="0" marL="0">
              <a:lnSpc>
                <a:spcPct val="112000"/>
              </a:lnSpc>
              <a:buNone/>
            </a:pP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出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Exo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18:21】</a:t>
            </a:r>
          </a:p>
          <a:p>
            <a:pPr algn="just" indent="0" marL="0">
              <a:lnSpc>
                <a:spcPct val="112000"/>
              </a:lnSpc>
              <a:buNone/>
            </a:pPr>
            <a:r>
              <a:rPr b="1" dirty="0" kern="100" lang="zh-CN"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并要从百姓中拣选有才能的人，就是敬畏　神、诚实无妄、恨不义之财的人，派他们作千夫长、百夫长、五十夫长、十夫长，管理百姓。</a:t>
            </a:r>
          </a:p>
          <a:p>
            <a:pPr algn="just" indent="0" marL="0">
              <a:lnSpc>
                <a:spcPct val="100000"/>
              </a:lnSpc>
              <a:buNone/>
            </a:pP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Moreover you shall select from all the people able men, such as fear God, men of truth, hating covetousness; and place such over them to be rulers of thousands, rulers of hundreds, rulers of fifties, and rulers of tens.</a:t>
            </a:r>
          </a:p>
        </p:txBody>
      </p:sp>
    </p:spTree>
    <p:extLst>
      <p:ext uri="{BB962C8B-B14F-4D97-AF65-F5344CB8AC3E}">
        <p14:creationId xmlns:p14="http://schemas.microsoft.com/office/powerpoint/2010/main" val="211141515"/>
      </p:ext>
    </p:extLst>
  </p:cSld>
  <p:clrMapOvr>
    <a:masterClrMapping/>
  </p:clrMapOvr>
  <p:timing>
    <p:tnLst>
      <p:par>
        <p:cTn dur="indefinite" id="1" nodeType="tmRoot" restart="never"/>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神</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设立官长管理以色列人</a:t>
            </a:r>
          </a:p>
          <a:p>
            <a:pPr algn="just" indent="0" marL="0">
              <a:lnSpc>
                <a:spcPct val="112000"/>
              </a:lnSpc>
              <a:buNone/>
            </a:pP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路 </a:t>
            </a:r>
            <a:r>
              <a:rPr altLang="zh-CN" b="1" dirty="0" err="1" kern="100" lang="en-US" sz="3200" u="sng">
                <a:latin charset="-122" panose="020B0503020204020204" pitchFamily="34" typeface="微软雅黑"/>
                <a:ea charset="-122" panose="020B0503020204020204" pitchFamily="34" typeface="微软雅黑"/>
                <a:cs charset="0" panose="020F0502020204030204" pitchFamily="34" typeface="Calibri"/>
              </a:rPr>
              <a:t>Luk</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 12:42-48】</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42 </a:t>
            </a:r>
            <a:r>
              <a:rPr b="1" dirty="0" kern="100" lang="zh-CN"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主说：“谁是那忠心有见识的管家，主人派他管理家里的人，按时分粮给他们呢</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the Lord said, “Who then is that faithful and wise steward, whom his master will make ruler over his household, to give them their portion of food in due season?</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43 </a:t>
            </a:r>
            <a:r>
              <a:rPr b="1" dirty="0" kern="100" lang="zh-CN"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主人来到，看见仆人这样行，那仆人就有福了</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Blessed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is that servant whom his master will find so doing when he comes</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2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2936858938"/>
      </p:ext>
    </p:extLst>
  </p:cSld>
  <p:clrMapOvr>
    <a:masterClrMapping/>
  </p:clrMapOvr>
  <p:timing>
    <p:tnLst>
      <p:par>
        <p:cTn dur="indefinite" id="1" nodeType="tmRoot" restart="never"/>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神</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设立官长管理以色列人</a:t>
            </a:r>
          </a:p>
          <a:p>
            <a:pPr algn="just" indent="0" marL="0">
              <a:lnSpc>
                <a:spcPct val="112000"/>
              </a:lnSpc>
              <a:buNone/>
            </a:pP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路 </a:t>
            </a:r>
            <a:r>
              <a:rPr altLang="zh-CN" b="1" dirty="0" err="1" kern="100" lang="en-US" sz="3200" u="sng">
                <a:latin charset="-122" panose="020B0503020204020204" pitchFamily="34" typeface="微软雅黑"/>
                <a:ea charset="-122" panose="020B0503020204020204" pitchFamily="34" typeface="微软雅黑"/>
                <a:cs charset="0" panose="020F0502020204030204" pitchFamily="34" typeface="Calibri"/>
              </a:rPr>
              <a:t>Luk</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 12:42-48】</a:t>
            </a:r>
          </a:p>
          <a:p>
            <a:pPr algn="just" indent="0" marL="0">
              <a:lnSpc>
                <a:spcPct val="100000"/>
              </a:lnSpc>
              <a:buNone/>
            </a:pPr>
            <a:r>
              <a:rPr altLang="zh-CN" b="1" dirty="0" kern="100" lang="en-US" smtClean="0"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44 </a:t>
            </a:r>
            <a:r>
              <a:rPr b="1" dirty="0" kern="100" lang="zh-CN"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我实在告诉你们：主人要派他管理一切所有的</a:t>
            </a:r>
            <a:r>
              <a:rPr b="1" dirty="0" kern="100" lang="zh-CN" smtClean="0"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mtClean="0" sz="30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Truly</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I say to you that he will make him ruler over all that he has.</a:t>
            </a:r>
          </a:p>
          <a:p>
            <a:pPr algn="just" indent="0" marL="0">
              <a:lnSpc>
                <a:spcPct val="100000"/>
              </a:lnSpc>
              <a:buNone/>
            </a:pPr>
            <a:r>
              <a:rPr altLang="zh-CN" b="1" dirty="0" kern="100" lang="en-US"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45 </a:t>
            </a:r>
            <a:r>
              <a:rPr b="1" dirty="0" kern="100" lang="zh-CN"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那仆人若心里说，‘我的主人必来得迟’，就动手打仆人和使女，并且吃喝醉酒</a:t>
            </a:r>
            <a:r>
              <a:rPr b="1" dirty="0" kern="100" lang="zh-CN" smtClean="0"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mtClean="0" sz="30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But </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if that servant says in his heart, ‘My master is delaying his coming,’ and begins to beat the male and female servants, and to eat and drink and be drunk</a:t>
            </a: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0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2883403248"/>
      </p:ext>
    </p:extLst>
  </p:cSld>
  <p:clrMapOvr>
    <a:masterClrMapping/>
  </p:clrMapOvr>
  <p:timing>
    <p:tnLst>
      <p:par>
        <p:cTn dur="indefinite" id="1" nodeType="tmRoot" restart="never"/>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神</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设立官长管理以色列人</a:t>
            </a:r>
          </a:p>
          <a:p>
            <a:pPr algn="just" indent="0" marL="0">
              <a:lnSpc>
                <a:spcPct val="112000"/>
              </a:lnSpc>
              <a:buNone/>
            </a:pP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路 </a:t>
            </a:r>
            <a:r>
              <a:rPr altLang="zh-CN" b="1" dirty="0" err="1" kern="100" lang="en-US" sz="3200" u="sng">
                <a:latin charset="-122" panose="020B0503020204020204" pitchFamily="34" typeface="微软雅黑"/>
                <a:ea charset="-122" panose="020B0503020204020204" pitchFamily="34" typeface="微软雅黑"/>
                <a:cs charset="0" panose="020F0502020204030204" pitchFamily="34" typeface="Calibri"/>
              </a:rPr>
              <a:t>Luk</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 12:42-48】</a:t>
            </a:r>
          </a:p>
          <a:p>
            <a:pPr algn="just" indent="0" marL="0">
              <a:lnSpc>
                <a:spcPct val="100000"/>
              </a:lnSpc>
              <a:buNone/>
            </a:pPr>
            <a:r>
              <a:rPr altLang="zh-CN" b="1" dirty="0" kern="100" lang="en-US" smtClean="0" sz="2900">
                <a:solidFill>
                  <a:srgbClr val="FFFF00"/>
                </a:solidFill>
                <a:latin charset="-122" panose="020B0503020204020204" pitchFamily="34" typeface="微软雅黑"/>
                <a:ea charset="-122" panose="020B0503020204020204" pitchFamily="34" typeface="微软雅黑"/>
                <a:cs charset="0" panose="020F0502020204030204" pitchFamily="34" typeface="Calibri"/>
              </a:rPr>
              <a:t>46 </a:t>
            </a:r>
            <a:r>
              <a:rPr b="1" dirty="0" kern="100" lang="zh-CN" sz="2900">
                <a:solidFill>
                  <a:srgbClr val="FFFF00"/>
                </a:solidFill>
                <a:latin charset="-122" panose="020B0503020204020204" pitchFamily="34" typeface="微软雅黑"/>
                <a:ea charset="-122" panose="020B0503020204020204" pitchFamily="34" typeface="微软雅黑"/>
                <a:cs charset="0" panose="020F0502020204030204" pitchFamily="34" typeface="Calibri"/>
              </a:rPr>
              <a:t>在他想不到的日子，不知道的时辰，那仆人的主人要来，重重地处治他（或作“把他腰斩了”），定他和不忠心的人同罪</a:t>
            </a:r>
            <a:r>
              <a:rPr b="1" dirty="0" kern="100" lang="zh-CN" smtClean="0" sz="29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2900">
                <a:latin charset="-122" panose="020B0503020204020204" pitchFamily="34" typeface="微软雅黑"/>
                <a:ea charset="-122" panose="020B0503020204020204" pitchFamily="34" typeface="微软雅黑"/>
                <a:cs charset="0" panose="020F0502020204030204" pitchFamily="34" typeface="Calibri"/>
              </a:rPr>
              <a:t>the master of that servant will come on a day when he is not looking for him, and at an hour when he is not aware, and will cut him in two and appoint him his portion with the unbelievers.</a:t>
            </a:r>
          </a:p>
          <a:p>
            <a:pPr algn="just" indent="0" marL="0">
              <a:lnSpc>
                <a:spcPct val="100000"/>
              </a:lnSpc>
              <a:buNone/>
            </a:pPr>
            <a:r>
              <a:rPr altLang="zh-CN" b="1" dirty="0" kern="100" lang="en-US" smtClean="0" sz="2900">
                <a:solidFill>
                  <a:srgbClr val="FFFF00"/>
                </a:solidFill>
                <a:latin charset="-122" panose="020B0503020204020204" pitchFamily="34" typeface="微软雅黑"/>
                <a:ea charset="-122" panose="020B0503020204020204" pitchFamily="34" typeface="微软雅黑"/>
                <a:cs charset="0" panose="020F0502020204030204" pitchFamily="34" typeface="Calibri"/>
              </a:rPr>
              <a:t>47 </a:t>
            </a:r>
            <a:r>
              <a:rPr b="1" dirty="0" kern="100" lang="zh-CN" sz="2900">
                <a:solidFill>
                  <a:srgbClr val="FFFF00"/>
                </a:solidFill>
                <a:latin charset="-122" panose="020B0503020204020204" pitchFamily="34" typeface="微软雅黑"/>
                <a:ea charset="-122" panose="020B0503020204020204" pitchFamily="34" typeface="微软雅黑"/>
                <a:cs charset="0" panose="020F0502020204030204" pitchFamily="34" typeface="Calibri"/>
              </a:rPr>
              <a:t>仆人知道主人的意思，却不预备，又不顺他的意思行，那仆人必多受责打</a:t>
            </a:r>
            <a:r>
              <a:rPr b="1" dirty="0" kern="100" lang="zh-CN" smtClean="0" sz="29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29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2900">
                <a:latin charset="-122" panose="020B0503020204020204" pitchFamily="34" typeface="微软雅黑"/>
                <a:ea charset="-122" panose="020B0503020204020204" pitchFamily="34" typeface="微软雅黑"/>
                <a:cs charset="0" panose="020F0502020204030204" pitchFamily="34" typeface="Calibri"/>
              </a:rPr>
              <a:t>that servant who knew his master’s will, and did not prepare himself or do according to his will, shall be beaten with many stripes</a:t>
            </a:r>
            <a:r>
              <a:rPr altLang="zh-CN" b="1" dirty="0" kern="100" lang="en-US" smtClean="0" sz="29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0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3130656976"/>
      </p:ext>
    </p:extLst>
  </p:cSld>
  <p:clrMapOvr>
    <a:masterClrMapping/>
  </p:clrMapOvr>
  <p:timing>
    <p:tnLst>
      <p:par>
        <p:cTn dur="indefinite" id="1" nodeType="tmRoot" restart="never"/>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5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摩西在約旦河東的摩押地講律法說：</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On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this side of the Jordan in the land of Moab, Moses began to explain this law, saying,</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6 </a:t>
            </a: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耶和華我們的　神在何烈山曉諭我們說：你們在這山上住的日子够了，</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b="1" dirty="0" kern="100" lang="zh-CN" smtClean="0" sz="32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Lord our God spoke to us in </a:t>
            </a:r>
            <a:r>
              <a:rPr altLang="zh-CN" b="1" dirty="0" err="1" kern="100" lang="en-US" sz="3200">
                <a:latin charset="-122" panose="020B0503020204020204" pitchFamily="34" typeface="微软雅黑"/>
                <a:ea charset="-122" panose="020B0503020204020204" pitchFamily="34" typeface="微软雅黑"/>
                <a:cs charset="0" panose="020F0502020204030204" pitchFamily="34" typeface="Calibri"/>
              </a:rPr>
              <a:t>Horeb</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 saying: ‘You have dwelt long enough at this mountain.</a:t>
            </a:r>
          </a:p>
        </p:txBody>
      </p:sp>
    </p:spTree>
    <p:extLst>
      <p:ext uri="{BB962C8B-B14F-4D97-AF65-F5344CB8AC3E}">
        <p14:creationId xmlns:p14="http://schemas.microsoft.com/office/powerpoint/2010/main" val="1037801463"/>
      </p:ext>
    </p:extLst>
  </p:cSld>
  <p:clrMapOvr>
    <a:masterClrMapping/>
  </p:clrMapOvr>
  <p:timing>
    <p:tnLst>
      <p:par>
        <p:cTn dur="indefinite" id="1" nodeType="tmRoot" restart="never"/>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神</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设立官长管理以色列人</a:t>
            </a:r>
          </a:p>
          <a:p>
            <a:pPr algn="just" indent="0" marL="0">
              <a:lnSpc>
                <a:spcPct val="112000"/>
              </a:lnSpc>
              <a:buNone/>
            </a:pP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z="3200" u="sng">
                <a:latin charset="-122" panose="020B0503020204020204" pitchFamily="34" typeface="微软雅黑"/>
                <a:ea charset="-122" panose="020B0503020204020204" pitchFamily="34" typeface="微软雅黑"/>
                <a:cs charset="0" panose="020F0502020204030204" pitchFamily="34" typeface="Calibri"/>
              </a:rPr>
              <a:t>路 </a:t>
            </a:r>
            <a:r>
              <a:rPr altLang="zh-CN" b="1" dirty="0" err="1" kern="100" lang="en-US" sz="3200" u="sng">
                <a:latin charset="-122" panose="020B0503020204020204" pitchFamily="34" typeface="微软雅黑"/>
                <a:ea charset="-122" panose="020B0503020204020204" pitchFamily="34" typeface="微软雅黑"/>
                <a:cs charset="0" panose="020F0502020204030204" pitchFamily="34" typeface="Calibri"/>
              </a:rPr>
              <a:t>Luk</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 12:42-48】</a:t>
            </a:r>
          </a:p>
          <a:p>
            <a:pPr algn="just" indent="0" marL="0">
              <a:lnSpc>
                <a:spcPct val="100000"/>
              </a:lnSpc>
              <a:buNone/>
            </a:pPr>
            <a:r>
              <a:rPr altLang="zh-CN" b="1" dirty="0" kern="100" lang="en-US" smtClean="0"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48 </a:t>
            </a:r>
            <a:r>
              <a:rPr b="1" dirty="0" kern="100" lang="zh-CN" sz="3000">
                <a:solidFill>
                  <a:srgbClr val="FFFF00"/>
                </a:solidFill>
                <a:latin charset="-122" panose="020B0503020204020204" pitchFamily="34" typeface="微软雅黑"/>
                <a:ea charset="-122" panose="020B0503020204020204" pitchFamily="34" typeface="微软雅黑"/>
                <a:cs charset="0" panose="020F0502020204030204" pitchFamily="34" typeface="Calibri"/>
              </a:rPr>
              <a:t>惟有那不知道的，作了当受责打的事，必少受责打。因为多给谁，就向谁多取；多托谁，就向谁多要。”</a:t>
            </a:r>
          </a:p>
          <a:p>
            <a:pPr algn="just" indent="0" marL="0">
              <a:lnSpc>
                <a:spcPct val="100000"/>
              </a:lnSpc>
              <a:buNone/>
            </a:pP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But he who did not know, yet committed things deserving of stripes, shall be beaten with few. For everyone to whom much is given, from him much will be required; and to whom much has been committed, of him they will ask the more.</a:t>
            </a:r>
          </a:p>
        </p:txBody>
      </p:sp>
    </p:spTree>
    <p:extLst>
      <p:ext uri="{BB962C8B-B14F-4D97-AF65-F5344CB8AC3E}">
        <p14:creationId xmlns:p14="http://schemas.microsoft.com/office/powerpoint/2010/main" val="3949225659"/>
      </p:ext>
    </p:extLst>
  </p:cSld>
  <p:clrMapOvr>
    <a:masterClrMapping/>
  </p:clrMapOvr>
  <p:timing>
    <p:tnLst>
      <p:par>
        <p:cTn dur="indefinite" id="1" nodeType="tmRoot" restart="never"/>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00000"/>
              </a:lnSpc>
              <a:spcAft>
                <a:spcPts val="0"/>
              </a:spcAft>
              <a:buNone/>
            </a:pP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分享討論</a:t>
            </a:r>
            <a:endPar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endParaRPr>
          </a:p>
          <a:p>
            <a:pPr algn="just" indent="-742950" marL="742950">
              <a:lnSpc>
                <a:spcPct val="112000"/>
              </a:lnSpc>
              <a:spcAft>
                <a:spcPts val="0"/>
              </a:spcAft>
              <a:buAutoNum type="arabicParenR"/>
            </a:pPr>
            <a:r>
              <a:rPr b="1" dirty="0" kern="100" lang="zh-CN" smtClean="0" sz="2600">
                <a:latin charset="-122" panose="020B0503020204020204" pitchFamily="34" typeface="微软雅黑"/>
                <a:ea charset="-122" panose="020B0503020204020204" pitchFamily="34" typeface="微软雅黑"/>
                <a:cs charset="0" panose="020F0502020204030204" pitchFamily="34" typeface="Calibri"/>
              </a:rPr>
              <a:t>对比</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（太 </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28-31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）和（申</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26-45</a:t>
            </a:r>
            <a:r>
              <a:rPr b="1" dirty="0" kern="100" lang="zh-CN" smtClean="0" sz="2600">
                <a:latin charset="-122" panose="020B0503020204020204" pitchFamily="34" typeface="微软雅黑"/>
                <a:ea charset="-122" panose="020B0503020204020204" pitchFamily="34" typeface="微软雅黑"/>
                <a:cs charset="0" panose="020F0502020204030204" pitchFamily="34" typeface="Calibri"/>
              </a:rPr>
              <a:t>）。（太 </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28-31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）主耶稣的比喻，大儿子先在口上违背父亲，后来在行为上顺服父亲，大儿子算为真顺服；（申</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26-45</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），以色列人先违背神的旨意拒绝进入迦南，后又擅自进入迦南并且争战失败，以色列人算为悖逆，且被神刑罚。比较两个事例的异同，分享我们从中所得的警示？</a:t>
            </a:r>
          </a:p>
          <a:p>
            <a:pPr algn="just" indent="-742950" marL="742950">
              <a:lnSpc>
                <a:spcPct val="112000"/>
              </a:lnSpc>
              <a:spcAft>
                <a:spcPts val="0"/>
              </a:spcAft>
              <a:buAutoNum type="arabicParenR"/>
            </a:pPr>
            <a:endParaRPr b="1" dirty="0" kern="100" lang="zh-CN" sz="800">
              <a:latin charset="-122" panose="020B0503020204020204" pitchFamily="34" typeface="微软雅黑"/>
              <a:ea charset="-122" panose="020B0503020204020204" pitchFamily="34" typeface="微软雅黑"/>
              <a:cs charset="0" panose="020F0502020204030204" pitchFamily="34" typeface="Calibri"/>
            </a:endParaRPr>
          </a:p>
          <a:p>
            <a:pPr algn="just" indent="-742950" marL="742950">
              <a:lnSpc>
                <a:spcPct val="112000"/>
              </a:lnSpc>
              <a:spcAft>
                <a:spcPts val="0"/>
              </a:spcAft>
              <a:buAutoNum type="arabicParenR"/>
            </a:pPr>
            <a:r>
              <a:rPr b="1" dirty="0" kern="100" lang="zh-CN" smtClean="0" sz="2600">
                <a:latin charset="-122" panose="020B0503020204020204" pitchFamily="34" typeface="微软雅黑"/>
                <a:ea charset="-122" panose="020B0503020204020204" pitchFamily="34" typeface="微软雅黑"/>
                <a:cs charset="0" panose="020F0502020204030204" pitchFamily="34" typeface="Calibri"/>
              </a:rPr>
              <a:t>以色列</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人看到事情不符合心中的期望，他们就说：“神恨我们</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（参申</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1</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27</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）。请列举圣经中看似神“苦待”人，实则“恩待”人的例子？</a:t>
            </a:r>
          </a:p>
          <a:p>
            <a:pPr algn="just" indent="-742950" marL="742950">
              <a:lnSpc>
                <a:spcPct val="112000"/>
              </a:lnSpc>
              <a:spcAft>
                <a:spcPts val="0"/>
              </a:spcAft>
              <a:buAutoNum type="arabicParenR"/>
            </a:pPr>
            <a:endParaRPr b="1" dirty="0" kern="100" lang="zh-CN" sz="800">
              <a:latin charset="-122" panose="020B0503020204020204" pitchFamily="34" typeface="微软雅黑"/>
              <a:ea charset="-122" panose="020B0503020204020204" pitchFamily="34" typeface="微软雅黑"/>
              <a:cs charset="0" panose="020F0502020204030204" pitchFamily="34" typeface="Calibri"/>
            </a:endParaRPr>
          </a:p>
          <a:p>
            <a:pPr algn="just" indent="-742950" marL="742950">
              <a:lnSpc>
                <a:spcPct val="112000"/>
              </a:lnSpc>
              <a:spcAft>
                <a:spcPts val="0"/>
              </a:spcAft>
              <a:buAutoNum type="arabicParenR"/>
            </a:pPr>
            <a:r>
              <a:rPr b="1" dirty="0" kern="100" lang="zh-CN" smtClean="0" sz="2600">
                <a:latin charset="-122" panose="020B0503020204020204" pitchFamily="34" typeface="微软雅黑"/>
                <a:ea charset="-122" panose="020B0503020204020204" pitchFamily="34" typeface="微软雅黑"/>
                <a:cs charset="0" panose="020F0502020204030204" pitchFamily="34" typeface="Calibri"/>
              </a:rPr>
              <a:t>请</a:t>
            </a:r>
            <a:r>
              <a:rPr b="1" dirty="0" kern="100" lang="zh-CN" sz="2600">
                <a:latin charset="-122" panose="020B0503020204020204" pitchFamily="34" typeface="微软雅黑"/>
                <a:ea charset="-122" panose="020B0503020204020204" pitchFamily="34" typeface="微软雅黑"/>
                <a:cs charset="0" panose="020F0502020204030204" pitchFamily="34" typeface="Calibri"/>
              </a:rPr>
              <a:t>分享自己的经历，起初看似神“苦待”了我，后来却发现实在是神“恩待”了我？</a:t>
            </a:r>
          </a:p>
        </p:txBody>
      </p:sp>
    </p:spTree>
    <p:extLst>
      <p:ext uri="{BB962C8B-B14F-4D97-AF65-F5344CB8AC3E}">
        <p14:creationId xmlns:p14="http://schemas.microsoft.com/office/powerpoint/2010/main" val="2489513891"/>
      </p:ext>
    </p:extLst>
  </p:cSld>
  <p:clrMapOvr>
    <a:masterClrMapping/>
  </p:clrMapOvr>
  <p:timing>
    <p:tnLst>
      <p:par>
        <p:cTn dur="indefinite" id="1" nodeType="tmRoot" restart="never"/>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7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要起行轉到亞摩利人的山地和靠近這山地的各處，就是亞拉巴、山地、高原、南地、沿海一帶迦南人的地，幷黎巴嫩山又到幼發拉底大河。</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Turn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and take your journey, and go to the mountains of the Amorites, to all the neighboring places in the plain, in the mountains and in the lowland, in the South and on the seacoast, to the land of the Canaanites and to Lebanon, as far as the great river, the River Euphrates</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t>
            </a:r>
            <a:endParaRPr altLang="zh-CN" b="1" dirty="0" kern="100" lang="en-US" sz="3200">
              <a:latin charset="-122" panose="020B0503020204020204" pitchFamily="34" typeface="微软雅黑"/>
              <a:ea charset="-122" panose="020B0503020204020204" pitchFamily="34" typeface="微软雅黑"/>
              <a:cs charset="0" panose="020F0502020204030204" pitchFamily="34" typeface="Calibri"/>
            </a:endParaRPr>
          </a:p>
        </p:txBody>
      </p:sp>
    </p:spTree>
    <p:extLst>
      <p:ext uri="{BB962C8B-B14F-4D97-AF65-F5344CB8AC3E}">
        <p14:creationId xmlns:p14="http://schemas.microsoft.com/office/powerpoint/2010/main" val="494304744"/>
      </p:ext>
    </p:extLst>
  </p:cSld>
  <p:clrMapOvr>
    <a:masterClrMapping/>
  </p:clrMapOvr>
  <p:timing>
    <p:tnLst>
      <p:par>
        <p:cTn dur="indefinite" id="1" nodeType="tmRoot" restart="never"/>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8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如今我將這地擺在你們面前，你們要進去得這地，就是耶和華向你們列祖亞伯拉罕、以撒、雅各起誓應許賜給他們和他們後裔爲業之地。” </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See</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 I have set the land before you; go in and possess the land which the Lord swore to your fathers—to Abraham, Isaac, and Jacob—to give to them and their descendants after them.’</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9 </a:t>
            </a: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那時我對你們說：‘管理你們的重任，我獨自擔當不起。 </a:t>
            </a:r>
            <a:r>
              <a:rPr b="1" dirty="0" kern="100" lang="zh-CN" smtClean="0" sz="300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And I spoke to you at that time, saying: ‘I alone am not able to bear you.</a:t>
            </a:r>
          </a:p>
        </p:txBody>
      </p:sp>
    </p:spTree>
    <p:extLst>
      <p:ext uri="{BB962C8B-B14F-4D97-AF65-F5344CB8AC3E}">
        <p14:creationId xmlns:p14="http://schemas.microsoft.com/office/powerpoint/2010/main" val="607088647"/>
      </p:ext>
    </p:extLst>
  </p:cSld>
  <p:clrMapOvr>
    <a:masterClrMapping/>
  </p:clrMapOvr>
  <p:timing>
    <p:tnLst>
      <p:par>
        <p:cTn dur="indefinite" id="1" nodeType="tmRoot" restart="never"/>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10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耶和華你們的　神使你們多起來。看哪，你們今日像天上的星那樣多。</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The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Lord your God has multiplied you, and here you are today, as the stars of heaven in multitude.</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11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惟願耶和華你們列祖的　神使你們比如今更多千倍，照</a:t>
            </a:r>
            <a:r>
              <a:rPr b="1" dirty="0" kern="100" lang="zh-CN"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祂</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所應許你們的話賜福與你們。</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May the Lord God of your fathers make you a thousand times more numerous than you are, and bless you as He has promised you!</a:t>
            </a:r>
          </a:p>
        </p:txBody>
      </p:sp>
    </p:spTree>
    <p:extLst>
      <p:ext uri="{BB962C8B-B14F-4D97-AF65-F5344CB8AC3E}">
        <p14:creationId xmlns:p14="http://schemas.microsoft.com/office/powerpoint/2010/main" val="3673706515"/>
      </p:ext>
    </p:extLst>
  </p:cSld>
  <p:clrMapOvr>
    <a:masterClrMapping/>
  </p:clrMapOvr>
  <p:timing>
    <p:tnLst>
      <p:par>
        <p:cTn dur="indefinite" id="1" nodeType="tmRoot" restart="never"/>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12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但你們的麻煩，和管理你們的重任，幷你們的爭訟，我獨自一人怎能擔當得起呢？</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How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can I alone bear your problems and your burdens and your complaints?</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13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你們要按著各支派選舉有智慧、有見識、爲衆人所認識的，我立他們爲你們的首領。’  </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00000"/>
              </a:lnSpc>
              <a:buNone/>
            </a:pP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Choose wise, understanding, and knowledgeable men from among your tribes, and I will make them heads over you.’</a:t>
            </a:r>
          </a:p>
          <a:p>
            <a:pPr algn="just" indent="0" marL="0">
              <a:lnSpc>
                <a:spcPct val="100000"/>
              </a:lnSpc>
              <a:buNone/>
            </a:pPr>
            <a:r>
              <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14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你們回答我說：‘照你所說的行了爲妙。’</a:t>
            </a:r>
            <a:r>
              <a:rPr altLang="zh-CN" b="1" dirty="0" kern="100" lang="en-US" smtClean="0" sz="26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2600">
                <a:latin charset="-122" panose="020B0503020204020204" pitchFamily="34" typeface="微软雅黑"/>
                <a:ea charset="-122" panose="020B0503020204020204" pitchFamily="34" typeface="微软雅黑"/>
                <a:cs charset="0" panose="020F0502020204030204" pitchFamily="34" typeface="Calibri"/>
              </a:rPr>
              <a:t>you answered me and said, ‘The thing which you have told us to do is good.’</a:t>
            </a:r>
          </a:p>
        </p:txBody>
      </p:sp>
    </p:spTree>
    <p:extLst>
      <p:ext uri="{BB962C8B-B14F-4D97-AF65-F5344CB8AC3E}">
        <p14:creationId xmlns:p14="http://schemas.microsoft.com/office/powerpoint/2010/main" val="2467491943"/>
      </p:ext>
    </p:extLst>
  </p:cSld>
  <p:clrMapOvr>
    <a:masterClrMapping/>
  </p:clrMapOvr>
  <p:timing>
    <p:tnLst>
      <p:par>
        <p:cTn dur="indefinite" id="1" nodeType="tmRoot" restart="never"/>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a:solidFill>
                  <a:srgbClr val="FFFF00"/>
                </a:solidFill>
                <a:latin charset="-122" panose="020B0503020204020204" pitchFamily="34" typeface="微软雅黑"/>
                <a:ea charset="-122" panose="020B0503020204020204" pitchFamily="34" typeface="微软雅黑"/>
                <a:cs charset="0" panose="020F0502020204030204" pitchFamily="34" typeface="Calibri"/>
              </a:rPr>
              <a:t>15 </a:t>
            </a:r>
            <a:r>
              <a:rPr b="1" dirty="0" kern="100" lang="zh-CN"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我便將你們各支派的首領，有智慧爲衆人所認識的，照你們的支派，立他們爲官長、千夫長、百夫長、五十夫長、十夫長，管理你們。</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So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I took the heads of your tribes, wise and knowledgeable men, and made them heads over you, leaders of thousands, leaders of hundreds, leaders of fifties, leaders of tens, and officers for your tribes.</a:t>
            </a:r>
          </a:p>
          <a:p>
            <a:pPr algn="just" indent="0" marL="0">
              <a:lnSpc>
                <a:spcPct val="100000"/>
              </a:lnSpc>
              <a:buNone/>
            </a:pPr>
            <a:r>
              <a:rPr altLang="zh-CN" b="1" dirty="0" kern="100" lang="en-US">
                <a:solidFill>
                  <a:srgbClr val="FFFF00"/>
                </a:solidFill>
                <a:latin charset="-122" panose="020B0503020204020204" pitchFamily="34" typeface="微软雅黑"/>
                <a:ea charset="-122" panose="020B0503020204020204" pitchFamily="34" typeface="微软雅黑"/>
                <a:cs charset="0" panose="020F0502020204030204" pitchFamily="34" typeface="Calibri"/>
              </a:rPr>
              <a:t>16 </a:t>
            </a:r>
            <a:r>
              <a:rPr altLang="zh-CN" b="1" dirty="0" kern="100" lang="en-US"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a:solidFill>
                  <a:srgbClr val="FFFF00"/>
                </a:solidFill>
                <a:latin charset="-122" panose="020B0503020204020204" pitchFamily="34" typeface="微软雅黑"/>
                <a:ea charset="-122" panose="020B0503020204020204" pitchFamily="34" typeface="微软雅黑"/>
                <a:cs charset="0" panose="020F0502020204030204" pitchFamily="34" typeface="Calibri"/>
              </a:rPr>
              <a:t>當時，我囑咐你們的審判官說：‘你們聽訟，無論是弟兄彼此爭訟，是與同居的外人爭訟，都要按公義判斷。</a:t>
            </a:r>
            <a:r>
              <a:rPr b="1" dirty="0" kern="100" lang="zh-CN" smtClean="0">
                <a:latin charset="-122" panose="020B0503020204020204" pitchFamily="34" typeface="微软雅黑"/>
                <a:ea charset="-122" panose="020B0503020204020204" pitchFamily="34" typeface="微软雅黑"/>
                <a:cs charset="0" panose="020F0502020204030204" pitchFamily="34" typeface="Calibri"/>
              </a:rPr>
              <a:t>“</a:t>
            </a:r>
            <a:r>
              <a:rPr altLang="zh-CN" b="1" dirty="0" kern="100" lang="en-US" smtClean="0">
                <a:latin charset="-122" panose="020B0503020204020204" pitchFamily="34" typeface="微软雅黑"/>
                <a:ea charset="-122" panose="020B0503020204020204" pitchFamily="34" typeface="微软雅黑"/>
                <a:cs charset="0" panose="020F0502020204030204" pitchFamily="34" typeface="Calibri"/>
              </a:rPr>
              <a:t>Then </a:t>
            </a:r>
            <a:r>
              <a:rPr altLang="zh-CN" b="1" dirty="0" kern="100" lang="en-US">
                <a:latin charset="-122" panose="020B0503020204020204" pitchFamily="34" typeface="微软雅黑"/>
                <a:ea charset="-122" panose="020B0503020204020204" pitchFamily="34" typeface="微软雅黑"/>
                <a:cs charset="0" panose="020F0502020204030204" pitchFamily="34" typeface="Calibri"/>
              </a:rPr>
              <a:t>I commanded your judges at that time, saying, ‘Hear the cases between your brethren, and judge righteously between a man and his brother or the stranger who is with him.</a:t>
            </a:r>
          </a:p>
        </p:txBody>
      </p:sp>
    </p:spTree>
    <p:extLst>
      <p:ext uri="{BB962C8B-B14F-4D97-AF65-F5344CB8AC3E}">
        <p14:creationId xmlns:p14="http://schemas.microsoft.com/office/powerpoint/2010/main" val="2013764081"/>
      </p:ext>
    </p:extLst>
  </p:cSld>
  <p:clrMapOvr>
    <a:masterClrMapping/>
  </p:clrMapOvr>
  <p:timing>
    <p:tnLst>
      <p:par>
        <p:cTn dur="indefinite" id="1" nodeType="tmRoot" restart="never"/>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2147483647"/>
          </p:nvPr>
        </p:nvSpPr>
        <p:spPr>
          <a:xfrm>
            <a:off x="0" y="0"/>
            <a:ext cx="9144000" cy="6858000"/>
          </a:xfrm>
        </p:spPr>
        <p:txBody>
          <a:bodyPr numCol="1">
            <a:noAutofit/>
          </a:bodyPr>
          <a:lstStyle/>
          <a:p>
            <a:pPr algn="just" indent="0" marL="0">
              <a:lnSpc>
                <a:spcPct val="112000"/>
              </a:lnSpc>
              <a:buNone/>
            </a:pP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a:t>
            </a:r>
            <a:r>
              <a:rPr b="1" dirty="0" kern="100" lang="zh-CN" smtClean="0" sz="3200" u="sng">
                <a:latin charset="-122" panose="020B0503020204020204" pitchFamily="34" typeface="微软雅黑"/>
                <a:ea charset="-122" panose="020B0503020204020204" pitchFamily="34" typeface="微软雅黑"/>
                <a:cs charset="0" panose="020F0502020204030204" pitchFamily="34" typeface="Calibri"/>
              </a:rPr>
              <a:t>申命記 </a:t>
            </a:r>
            <a:r>
              <a:rPr altLang="zh-CN" b="1" dirty="0" kern="100" lang="en-US" smtClean="0" sz="3200" u="sng">
                <a:latin charset="-122" panose="020B0503020204020204" pitchFamily="34" typeface="微软雅黑"/>
                <a:ea charset="-122" panose="020B0503020204020204" pitchFamily="34" typeface="微软雅黑"/>
                <a:cs charset="0" panose="020F0502020204030204" pitchFamily="34" typeface="Calibri"/>
              </a:rPr>
              <a:t>Deuteronomy </a:t>
            </a:r>
            <a:r>
              <a:rPr altLang="zh-CN" b="1" dirty="0" kern="100" lang="en-US" sz="3200" u="sng">
                <a:latin charset="-122" panose="020B0503020204020204" pitchFamily="34" typeface="微软雅黑"/>
                <a:ea charset="-122" panose="020B0503020204020204" pitchFamily="34" typeface="微软雅黑"/>
                <a:cs charset="0" panose="020F0502020204030204" pitchFamily="34" typeface="Calibri"/>
              </a:rPr>
              <a:t>1:1-46】</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17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審判的時候，不可看人的外貌；聽訟不可分貴賤，不可懼怕人，因爲審判是屬乎　神的。若有難斷的案件，可以呈到我這裏，我就判斷。’ </a:t>
            </a:r>
            <a:endParaRPr altLang="zh-CN" b="1" dirty="0" kern="100" lang="en-US"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endParaRPr>
          </a:p>
          <a:p>
            <a:pPr algn="just" indent="0" marL="0">
              <a:lnSpc>
                <a:spcPct val="112000"/>
              </a:lnSpc>
              <a:buNone/>
            </a:pPr>
            <a:r>
              <a:rPr altLang="zh-CN" b="1" dirty="0" kern="100" lang="en-US" smtClean="0" sz="3000">
                <a:latin charset="-122" panose="020B0503020204020204" pitchFamily="34" typeface="微软雅黑"/>
                <a:ea charset="-122" panose="020B0503020204020204" pitchFamily="34" typeface="微软雅黑"/>
                <a:cs charset="0" panose="020F0502020204030204" pitchFamily="34" typeface="Calibri"/>
              </a:rPr>
              <a:t>You </a:t>
            </a:r>
            <a:r>
              <a:rPr altLang="zh-CN" b="1" dirty="0" kern="100" lang="en-US" sz="3000">
                <a:latin charset="-122" panose="020B0503020204020204" pitchFamily="34" typeface="微软雅黑"/>
                <a:ea charset="-122" panose="020B0503020204020204" pitchFamily="34" typeface="微软雅黑"/>
                <a:cs charset="0" panose="020F0502020204030204" pitchFamily="34" typeface="Calibri"/>
              </a:rPr>
              <a:t>shall not show partiality in judgment; you shall hear the small as well as the great; you shall not be afraid in any man’s presence, for the judgment is God’s. The case that is too hard for you, bring to me, and I will hear it.’</a:t>
            </a:r>
          </a:p>
          <a:p>
            <a:pPr algn="just" indent="0" marL="0">
              <a:lnSpc>
                <a:spcPct val="112000"/>
              </a:lnSpc>
              <a:buNone/>
            </a:pPr>
            <a:r>
              <a:rPr altLang="zh-CN" b="1" dirty="0" kern="100" lang="en-US"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18 </a:t>
            </a:r>
            <a:r>
              <a:rPr b="1" dirty="0" kern="100" lang="zh-CN" smtClean="0" sz="3200">
                <a:solidFill>
                  <a:srgbClr val="FFFF00"/>
                </a:solidFill>
                <a:latin charset="-122" panose="020B0503020204020204" pitchFamily="34" typeface="微软雅黑"/>
                <a:ea charset="-122" panose="020B0503020204020204" pitchFamily="34" typeface="微软雅黑"/>
                <a:cs charset="0" panose="020F0502020204030204" pitchFamily="34" typeface="Calibri"/>
              </a:rPr>
              <a:t>那時，我將你們所當行的事都吩咐你們了。” </a:t>
            </a:r>
            <a:r>
              <a:rPr altLang="zh-CN" b="1" dirty="0" kern="100" lang="en-US" smtClean="0" sz="3200">
                <a:latin charset="-122" panose="020B0503020204020204" pitchFamily="34" typeface="微软雅黑"/>
                <a:ea charset="-122" panose="020B0503020204020204" pitchFamily="34" typeface="微软雅黑"/>
                <a:cs charset="0" panose="020F0502020204030204" pitchFamily="34" typeface="Calibri"/>
              </a:rPr>
              <a:t>And </a:t>
            </a:r>
            <a:r>
              <a:rPr altLang="zh-CN" b="1" dirty="0" kern="100" lang="en-US" sz="3200">
                <a:latin charset="-122" panose="020B0503020204020204" pitchFamily="34" typeface="微软雅黑"/>
                <a:ea charset="-122" panose="020B0503020204020204" pitchFamily="34" typeface="微软雅黑"/>
                <a:cs charset="0" panose="020F0502020204030204" pitchFamily="34" typeface="Calibri"/>
              </a:rPr>
              <a:t>I commanded you at that time all the things which you should do.</a:t>
            </a:r>
          </a:p>
        </p:txBody>
      </p:sp>
    </p:spTree>
    <p:extLst>
      <p:ext uri="{BB962C8B-B14F-4D97-AF65-F5344CB8AC3E}">
        <p14:creationId xmlns:p14="http://schemas.microsoft.com/office/powerpoint/2010/main" val="2196047944"/>
      </p:ext>
    </p:extLst>
  </p:cSld>
  <p:clrMapOvr>
    <a:masterClrMapping/>
  </p:clrMapOvr>
  <p:timing>
    <p:tnLst>
      <p:par>
        <p:cTn dur="indefinite" id="1" nodeType="tmRoot" restart="never"/>
      </p:par>
    </p:tnLst>
  </p:timing>
</p:sld>
</file>

<file path=ppt/theme/theme1.xml><?xml version="1.0" encoding="utf-8"?>
<a:theme xmlns:a="http://schemas.openxmlformats.org/drawingml/2006/main" name="Office 主题">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algn="ctr" cap="flat" cmpd="sng" w="9525">
          <a:solidFill>
            <a:schemeClr val="phClr">
              <a:shade val="95000"/>
              <a:satMod val="105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ppt/theme/theme3.xml><?xml version="1.0" encoding="utf-8"?>
<a:theme xmlns:a="http://schemas.openxmlformats.org/drawingml/2006/main" name="Office Theme">
  <a:themeElements>
    <a:clrScheme name="Office 主题">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panose="020F0302020204030204"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panose="020F0502020204030204"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algn="ctr" cap="flat" cmpd="sng" w="6350">
          <a:solidFill>
            <a:schemeClr val="phClr"/>
          </a:solidFill>
          <a:prstDash val="solid"/>
          <a:miter lim="800000"/>
        </a:ln>
        <a:ln algn="ctr" cap="flat" cmpd="sng" w="12700">
          <a:solidFill>
            <a:schemeClr val="phClr"/>
          </a:solidFill>
          <a:prstDash val="solid"/>
          <a:miter lim="800000"/>
        </a:ln>
        <a:ln algn="ctr" cap="flat" cmpd="sng" w="19050">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id="{62F939B6-93AF-4DB8-9C6B-D6C7DFDC589F}" name="Office Theme"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Words>2957</Words>
  <Paragraphs>139</Paragraphs>
  <Slides>31</Slides>
  <Notes>0</Notes>
  <TotalTime>12329</TotalTime>
  <HiddenSlides>0</HiddenSlides>
  <MMClips>0</MMClips>
  <ScaleCrop>false</ScaleCrop>
  <HeadingPairs>
    <vt:vector baseType="variant" size="6">
      <vt:variant>
        <vt:lpstr>已用的字体</vt:lpstr>
      </vt:variant>
      <vt:variant>
        <vt:i4>6</vt:i4>
      </vt:variant>
      <vt:variant>
        <vt:lpstr>主题</vt:lpstr>
      </vt:variant>
      <vt:variant>
        <vt:i4>1</vt:i4>
      </vt:variant>
      <vt:variant>
        <vt:lpstr>幻灯片标题</vt:lpstr>
      </vt:variant>
      <vt:variant>
        <vt:i4>31</vt:i4>
      </vt:variant>
    </vt:vector>
  </HeadingPairs>
  <TitlesOfParts>
    <vt:vector baseType="lpstr" size="38">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lication>Microsoft Office PowerPoint</Application>
  <AppVersion>15.0000</AppVersion>
  <PresentationFormat>全屏显示(4:3)</PresentationFormat>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2014-02-25T17:54:08Z</dcterms:created>
  <dc:creator>Windows 用户</dc:creator>
  <cp:lastModifiedBy>Barnabas Feng</cp:lastModifiedBy>
  <dcterms:modified xsi:type="dcterms:W3CDTF">2021-06-11T23:13:25Z</dcterms:modified>
  <cp:revision>1275</cp:revision>
  <dc:title>幻灯片 1</dc:title>
</cp:coreProperties>
</file>