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2738" r:id="rId2"/>
    <p:sldId id="2780" r:id="rId3"/>
    <p:sldId id="2781" r:id="rId4"/>
    <p:sldId id="2782" r:id="rId5"/>
    <p:sldId id="2783" r:id="rId6"/>
    <p:sldId id="2784" r:id="rId7"/>
    <p:sldId id="2785" r:id="rId8"/>
    <p:sldId id="2786" r:id="rId9"/>
    <p:sldId id="2787" r:id="rId10"/>
    <p:sldId id="2788" r:id="rId11"/>
    <p:sldId id="2789" r:id="rId12"/>
    <p:sldId id="2790" r:id="rId13"/>
    <p:sldId id="2791" r:id="rId14"/>
    <p:sldId id="2792" r:id="rId15"/>
    <p:sldId id="2793" r:id="rId16"/>
    <p:sldId id="2794" r:id="rId17"/>
    <p:sldId id="2795" r:id="rId18"/>
    <p:sldId id="2796" r:id="rId19"/>
    <p:sldId id="2797" r:id="rId20"/>
    <p:sldId id="2799" r:id="rId21"/>
    <p:sldId id="2728" r:id="rId22"/>
    <p:sldId id="2742" r:id="rId23"/>
    <p:sldId id="2798" r:id="rId24"/>
    <p:sldId id="2765" r:id="rId25"/>
    <p:sldId id="1098"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69" d="100"/>
          <a:sy n="69" d="100"/>
        </p:scale>
        <p:origin x="106" y="101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2021/6/18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2021/6/18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2021/6/18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2021/6/18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2021/6/18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2021/6/18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2021/6/18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2021/6/18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2021/6/18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2021/6/18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2021/6/18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2021/6/18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2021/6/18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2021/6/18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此後，我們轉回，從紅海的路往曠野去，是照耶和華所吩咐我的；我們在西珥山繞行了許多日子。</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Then we turned and journeyed into the wilderness of the Way of the Red Sea, as the Lord spoke to me, and we skirted Mount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for many days.</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耶和華對我說：“</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Lord spoke to me, saying:</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你今天要從摩押的境界亞珥經過，</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day you are to cross over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boundary of Moab.</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走近亞捫人之地，不可擾害他們，也不可與他們爭戰。亞捫人的地，我不賜給你們爲業，因我已將那地賜給羅得的子孫爲業。</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you come near the people of Ammon, do not harass them or meddle with them, for I will not give you any of the land of the people of Ammon as a possession, because I have given it to the descendants of Lot as a possession.’”</a:t>
            </a:r>
          </a:p>
        </p:txBody>
      </p:sp>
    </p:spTree>
    <p:extLst>
      <p:ext uri="{BB962C8B-B14F-4D97-AF65-F5344CB8AC3E}">
        <p14:creationId xmlns:p14="http://schemas.microsoft.com/office/powerpoint/2010/main" val="35062058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（那地也算爲利乏音人之地，先前利乏音人住在那裏，亞捫人稱他們爲散送冥。</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was also regarded as a land of giants; giants formerly dwelt there. But the Ammonites call them Zamzummim,</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那民衆多，身體高大，像亞衲人一樣，但耶和華從亞捫人面前除滅他們，亞捫人就得了他們的地，接著居住。</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people as great and numerous and tall as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But the Lord destroyed them before them, and they dispossessed them and dwelt in their place,</a:t>
            </a:r>
          </a:p>
        </p:txBody>
      </p:sp>
    </p:spTree>
    <p:extLst>
      <p:ext uri="{BB962C8B-B14F-4D97-AF65-F5344CB8AC3E}">
        <p14:creationId xmlns:p14="http://schemas.microsoft.com/office/powerpoint/2010/main" val="12239607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正如耶和華從前爲住西珥的以掃子孫，將何利人從他們面前除滅，他們得了何利人的地，接著居住一樣，直到今日。</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just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He had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done for the descendants of Esau, who dwelt in </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Seir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when He destroyed the </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Horites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from before them. They dispossessed them and dwelt in their place, even to this day.</a:t>
            </a:r>
          </a:p>
          <a:p>
            <a:pPr marL="0" indent="0" algn="just">
              <a:lnSpc>
                <a:spcPct val="100000"/>
              </a:lnSpc>
              <a:buNone/>
            </a:pP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從迦斐托出來的迦斐托人，將先前住在鄉村直到迦薩的亞衛人除滅，接著居住。）</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Avim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dwelt in villages as far as Gaza—the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Caphtorim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came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Caphtor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destroyed them and dwelt in their place.)</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586799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你們起來前往，過亞嫩穀，我已將亞摩利人希實本王西宏和他的地交在你手中，你要與他爭戰得他的地爲業。</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Rise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take your journey, and cross over the River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Look, I have given into your hand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Amorite, king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his land. Begin to possess it, and engage him in battle.</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從今日起，我要使天下萬民聽見你的名聲都驚恐、懼怕，且因你發顫傷慟。</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This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day I will begin to put the dread and fear of you upon the nations under the whole heaven, who shall hear the report of you, and shall tremble and be in anguish because of you.’</a:t>
            </a:r>
          </a:p>
        </p:txBody>
      </p:sp>
    </p:spTree>
    <p:extLst>
      <p:ext uri="{BB962C8B-B14F-4D97-AF65-F5344CB8AC3E}">
        <p14:creationId xmlns:p14="http://schemas.microsoft.com/office/powerpoint/2010/main" val="2575284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我從基底莫的曠野，差遣使者去見希實本王西宏，用和睦的話說：</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 sent messengers from the Wilderness of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Kedemoth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to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with words of peace, saying,</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求你容我從你的地經過，只走大道，不偏左右。</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Let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me pass through your land; I will keep strictly to the road, and I will turn neither to the right nor to the left.</a:t>
            </a:r>
          </a:p>
        </p:txBody>
      </p:sp>
    </p:spTree>
    <p:extLst>
      <p:ext uri="{BB962C8B-B14F-4D97-AF65-F5344CB8AC3E}">
        <p14:creationId xmlns:p14="http://schemas.microsoft.com/office/powerpoint/2010/main" val="5414352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你可以賣糧給我吃，也可以賣水給我喝。只要容我步行過去，</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sell me food for money, that I may eat, and give me water for money, that I may drink; only let me pass through on foot,</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就如住西珥的以掃子孫，和住亞珥的摩押人待我一樣，等我過了約旦河，好進入耶和華我們　神所賜給我們的地。</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just as the descendants of Esau who dwell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Moabites who dwell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did for me, until I cross the Jordan to the land which the Lord our God is giving us.’</a:t>
            </a:r>
          </a:p>
        </p:txBody>
      </p:sp>
    </p:spTree>
    <p:extLst>
      <p:ext uri="{BB962C8B-B14F-4D97-AF65-F5344CB8AC3E}">
        <p14:creationId xmlns:p14="http://schemas.microsoft.com/office/powerpoint/2010/main" val="12877660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但希實本王西宏不容我們從他那裏經過，因爲耶和華你的　神使他心中剛硬，性情頑梗，爲要將他交在你手中，像今日一樣。</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would not let us pass through, for the Lord your God hardened his spirit and made his heart obstinate, that He might deliver him into your hand, as it is this day.</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耶和華對我說：‘從此起首，我要將西宏和他的地交給你，你要得他的地爲業。’</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said to me, ‘See, I have begun to give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his land over to you. Begin to possess it, that you may inherit his land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3668776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那時，西宏和他的衆民出來攻擊我們，在雅雜與我們交戰。</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and all his people came out against us to fight at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Jahaz</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神將他交給我們，我們就把他和他的兒子，幷他的衆民都擊殺了。</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Lord our God delivered him over to us; so we defeated him, his sons, and all his people.</a:t>
            </a:r>
          </a:p>
        </p:txBody>
      </p:sp>
    </p:spTree>
    <p:extLst>
      <p:ext uri="{BB962C8B-B14F-4D97-AF65-F5344CB8AC3E}">
        <p14:creationId xmlns:p14="http://schemas.microsoft.com/office/powerpoint/2010/main" val="26801962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我們奪了他的一切城邑，將有人烟的各城，連女人帶孩子，盡都毀滅，沒有留下一個。</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We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took all his cities at that time, and we utterly destroyed the men, women, and little ones of every city; we left none remaining.</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惟有牲畜和所奪的各城，幷其中的財物，都取爲自己的掠物。</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We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took only the livestock as plunder for ourselves, with the spoil of the cities which we took.</a:t>
            </a:r>
          </a:p>
        </p:txBody>
      </p:sp>
    </p:spTree>
    <p:extLst>
      <p:ext uri="{BB962C8B-B14F-4D97-AF65-F5344CB8AC3E}">
        <p14:creationId xmlns:p14="http://schemas.microsoft.com/office/powerpoint/2010/main" val="9115074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從亞嫩穀邊的亞羅珥和穀中的城，直到基列，耶和華我們的　神都交給我們了，沒有一座城高得使我們不能攻取的。</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which is on the bank of the River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from the city that is in the ravine, as far as Gilead, there was not one city too strong for us; the Lord our God delivered all to us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766845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你們繞行這山的日子够了，要轉向北去。</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have skirted this mountain long enough; turn northward.</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你吩咐百姓說：你們弟兄以掃的子孫住在西珥，你們要經過他們的境界，他們必懼怕你們，所以你們要分外謹慎。</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command the people, saying, “You are about to pass through the territory of your brethren, the descendants of Esau, who live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they will be afraid of you. Therefore watch yourselves carefully.</a:t>
            </a:r>
          </a:p>
        </p:txBody>
      </p:sp>
    </p:spTree>
    <p:extLst>
      <p:ext uri="{BB962C8B-B14F-4D97-AF65-F5344CB8AC3E}">
        <p14:creationId xmlns:p14="http://schemas.microsoft.com/office/powerpoint/2010/main" val="22564263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惟有亞捫人之地，凡靠近雅博河的地，幷山地的城邑，與耶和華我們　神所禁止我們去的地方，都沒有挨近。”</a:t>
            </a: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Only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did not go near the land of the people of Ammon—anywhere along the River Jabbok, or to the cities of the mountains, or wherever the Lord our God had forbidden us.</a:t>
            </a:r>
          </a:p>
        </p:txBody>
      </p:sp>
    </p:spTree>
    <p:extLst>
      <p:ext uri="{BB962C8B-B14F-4D97-AF65-F5344CB8AC3E}">
        <p14:creationId xmlns:p14="http://schemas.microsoft.com/office/powerpoint/2010/main" val="39829359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經文概述</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關于迦南人，神指示以色列民：</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857250" indent="-857250" algn="just">
              <a:lnSpc>
                <a:spcPct val="112000"/>
              </a:lnSpc>
              <a:buAutoNum type="romanUcPeriod"/>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不可爲難哪些人</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不可爲難以東人，摩押人，亞捫人（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4-23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II.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應該出兵攻打哪國人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要先攻打亞摩利人的王西宏（第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24-25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65510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以色列人重新出發</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曠野的流浪不是因爲神的拋弃</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詩篇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Psalms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103:9</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祂不長久責備，也不永遠懷怒。 </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will not always strive with us, Nor will He keep His anger forever.</a:t>
            </a:r>
          </a:p>
          <a:p>
            <a:pPr marL="0" indent="0" algn="just">
              <a:lnSpc>
                <a:spcPct val="112000"/>
              </a:lnSpc>
              <a:buNone/>
            </a:pPr>
            <a:endParaRPr lang="en-US" altLang="zh-CN" sz="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神再次興起和帶領以色列人</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神對以色列人的旨意不會夭折</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361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以色列人重新出發</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神對以色列人的旨意不會夭折</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以賽亞書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Isaiah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55:11】</a:t>
            </a:r>
          </a:p>
          <a:p>
            <a:pPr marL="0" indent="0" algn="just">
              <a:lnSpc>
                <a:spcPct val="112000"/>
              </a:lnSpc>
              <a:buNone/>
            </a:pP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我口所出的話也必如此，决不徒然返回，却要成就我所喜悅的，在我發他去成就的事上（“發他去成就”或作“所命定”）必然亨通。</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My word be that goes forth from My mouth; It shall not return to Me void, But it shall accomplish what I please, And it shall prosper in the thing for which I sent it.</a:t>
            </a:r>
          </a:p>
          <a:p>
            <a:pPr marL="0" indent="0" algn="just">
              <a:lnSpc>
                <a:spcPct val="112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356847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以色列人與迦南人之戰</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是出于神聖潔的旨意（是聖潔之戰）</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不可爲難以東人，摩押人，亞捫人</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攻打亞摩利人的王西宏</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11415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西宏怎樣對待以色列民（選民）</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他的結局是如何</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結合經文馬太福音</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14-15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40</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節，討論在我們不知道別人是否是（或將要是）基督徒的時候，我們應該怎樣對待人？</a:t>
            </a:r>
          </a:p>
          <a:p>
            <a:pPr marL="742950" indent="-742950" algn="just">
              <a:lnSpc>
                <a:spcPct val="112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神定規以色列人何時要爭戰到底，何時要放手。請分享在我努力爭取不肯放手的諸多事物中，哪些是出于神的旨意？哪些是出于我自己的執意？我何時該爭戰到底不可放手？何時該放弃？何時該放手？</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不可與他們爭戰，他們的地，連脚掌可踏之處，我都不給你們，因我已將西珥山賜給以掃爲業。</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Do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not meddle with them, for I will not give you any of their land, no, not so much as one footstep, because I have given Mount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Esau as a possession.</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你們要用錢向他們買糧吃，也要用錢向他們買水喝。</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buy food from them with money, that you may eat; and you shall also buy water from them with money, that you may drink.</a:t>
            </a:r>
          </a:p>
        </p:txBody>
      </p:sp>
    </p:spTree>
    <p:extLst>
      <p:ext uri="{BB962C8B-B14F-4D97-AF65-F5344CB8AC3E}">
        <p14:creationId xmlns:p14="http://schemas.microsoft.com/office/powerpoint/2010/main" val="30541197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因爲耶和華你的　神，在你手裏所辦的一切事上，已賜福與你。你走這大曠野，他都知道了。這四十年，耶和華你的　神常與你同在，故此你一無所缺。’ </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Lord your God has blessed you in all the work of your hand. He knows your trudging through this great wilderness. These forty years the Lord your God has been with you; you have lacked nothing</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5792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于是，我們離了我們弟兄以掃子孫所住的西珥，從亞拉巴的路，經過以拉他、以旬迦別，轉向摩押曠野的路去。</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when we passed beyond our brethren, the descendants of Esau who dwell in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away from the road of the plain, away from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Elath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Ezion</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Geber, we turned and passed by way of the Wilderness of Moab</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362648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耶和華吩咐我說：‘不可擾害摩押人，也不可與他們爭戰。他們的地，我不賜給你爲業，因我已將亞珥賜給羅得的子孫爲業。</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said to me, ‘Do not harass Moab, nor contend with them in battle, for I will not give you any of their land as a possession, because I have given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the descendants of Lot as a possession.’”</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（先前，有以米人住在那裏，民數衆多，身體高大，像亞衲人一樣。</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Emim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dwelt there in times past, a people as great and numerous and tall as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88232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這以米人像亞衲人，也算爲利乏音人，摩押人稱他們爲以米人。</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were also regarded as giants, like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but the Moabites call them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Emim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先前，何利人也住在西珥，但以掃的子孫將他們除滅，得了他們的地，接著居住，就如以色列在耶和華賜給他爲業之地所行的一樣。）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formerly dwelt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but the descendants of Esau dispossessed them and destroyed them from before them, and dwelt in their place, just as Israel did to the land of their possession which the Lord gave them.)</a:t>
            </a:r>
          </a:p>
        </p:txBody>
      </p:sp>
    </p:spTree>
    <p:extLst>
      <p:ext uri="{BB962C8B-B14F-4D97-AF65-F5344CB8AC3E}">
        <p14:creationId xmlns:p14="http://schemas.microsoft.com/office/powerpoint/2010/main" val="967981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現在，起來過撒烈溪！’于是我們過了撒烈溪。“</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rise and cross over the Valley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 we crossed over the Valley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自從離開加低斯巴尼亞，到過了撒烈溪的時候，共有三十八年，等那世代的兵丁都從營中滅盡，正如耶和華向他們所起的誓。</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 time we took to come from Kadesh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Barnea</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until we crossed over the Valley of the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Zered</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was thirty-eight years, until all the generation of the men of war was consumed from the midst of the camp, just as the Lord had sworn to them.</a:t>
            </a:r>
          </a:p>
        </p:txBody>
      </p:sp>
    </p:spTree>
    <p:extLst>
      <p:ext uri="{BB962C8B-B14F-4D97-AF65-F5344CB8AC3E}">
        <p14:creationId xmlns:p14="http://schemas.microsoft.com/office/powerpoint/2010/main" val="40146882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2:1-37】</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耶和華的手也攻擊他們，將他們從營中除滅，直到滅盡。</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indeed the hand of the Lord was against them, to destroy them from the midst of the camp until they were consumed.</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兵丁從民中都滅盡死亡以後，</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it was, when all the men of war had finally perished from among the people,</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耶和華吩咐我說：</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Lord spoke to me, saying:</a:t>
            </a:r>
          </a:p>
        </p:txBody>
      </p:sp>
    </p:spTree>
    <p:extLst>
      <p:ext uri="{BB962C8B-B14F-4D97-AF65-F5344CB8AC3E}">
        <p14:creationId xmlns:p14="http://schemas.microsoft.com/office/powerpoint/2010/main" val="3616025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12484</TotalTime>
  <Words>2209</Words>
  <Application>Microsoft Office PowerPoint</Application>
  <PresentationFormat>全屏显示(4:3)</PresentationFormat>
  <Paragraphs>100</Paragraphs>
  <Slides>25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25</vt:i4>
      </vt:variant>
    </vt:vector>
  </HeadingPairs>
  <TitlesOfParts>
    <vt:vector size="3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1283</cp:revision>
  <dcterms:created xsi:type="dcterms:W3CDTF">2014-02-25T17:54:08Z</dcterms:created>
  <dcterms:modified xsi:type="dcterms:W3CDTF">2021-06-18T22:10:37Z</dcterms:modified>
</cp:coreProperties>
</file>