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4"/>
  </p:notesMasterIdLst>
  <p:handoutMasterIdLst>
    <p:handoutMasterId r:id="rId25"/>
  </p:handoutMasterIdLst>
  <p:sldIdLst>
    <p:sldId id="2738" r:id="rId2"/>
    <p:sldId id="2800" r:id="rId3"/>
    <p:sldId id="2801" r:id="rId4"/>
    <p:sldId id="2802" r:id="rId5"/>
    <p:sldId id="2803" r:id="rId6"/>
    <p:sldId id="2804" r:id="rId7"/>
    <p:sldId id="2805" r:id="rId8"/>
    <p:sldId id="2806" r:id="rId9"/>
    <p:sldId id="2807" r:id="rId10"/>
    <p:sldId id="2808" r:id="rId11"/>
    <p:sldId id="2809" r:id="rId12"/>
    <p:sldId id="2810" r:id="rId13"/>
    <p:sldId id="2811" r:id="rId14"/>
    <p:sldId id="2812" r:id="rId15"/>
    <p:sldId id="2813" r:id="rId16"/>
    <p:sldId id="2814" r:id="rId17"/>
    <p:sldId id="2728" r:id="rId18"/>
    <p:sldId id="2742" r:id="rId19"/>
    <p:sldId id="2798" r:id="rId20"/>
    <p:sldId id="2765" r:id="rId21"/>
    <p:sldId id="2815" r:id="rId22"/>
    <p:sldId id="1098"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65" autoAdjust="0"/>
    <p:restoredTop sz="94660"/>
  </p:normalViewPr>
  <p:slideViewPr>
    <p:cSldViewPr>
      <p:cViewPr varScale="1">
        <p:scale>
          <a:sx n="69" d="100"/>
          <a:sy n="69" d="100"/>
        </p:scale>
        <p:origin x="125" y="101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2021/6/25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2021/6/25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2021/6/25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2021/6/25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2021/6/25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2021/6/25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2021/6/25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2021/6/25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2021/6/25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2021/6/25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2021/6/25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2021/6/25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2021/6/25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2021/6/25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以後，我們轉回向巴珊去。巴珊王噩和他的衆民都出來，在以得來與我們交戰。</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we turned and went up the road to Bashan;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Og</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Bashan came out against us, he and all his people, to battle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Edrei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耶和華對我說：‘不要怕他，因我已將他和他的衆民，幷他的地都交在你手中，你要待他像從前待住希實本的亞摩利王西宏一樣。’</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said to me, ‘Do not fear him, for I have delivered him and all his people and his land into your hand; you shall do to him as you did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the Amorites, who dwelt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4022931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又將亞拉巴和靠近約旦河之地，從基尼烈直到亞拉巴海，就是鹽海，幷毗斯迦山根東邊之地，都給了他們。</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plain also, with the Jordan as the border,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Chinnereth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as far as the east side of the Sea of the Arabah (the Salt Sea), below the slopes of Pisgah.</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那時，我吩咐你們說：‘耶和華你們的　神已將這地賜給你們爲業。你們所有的勇士都要帶著兵器，在你們的弟兄以色列人前面過去。</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I commanded you at that time, saying: ‘The Lord your God has given you this land to possess. All you men of valor shall cross over armed before your brethren, the children of Israel.</a:t>
            </a:r>
          </a:p>
        </p:txBody>
      </p:sp>
    </p:spTree>
    <p:extLst>
      <p:ext uri="{BB962C8B-B14F-4D97-AF65-F5344CB8AC3E}">
        <p14:creationId xmlns:p14="http://schemas.microsoft.com/office/powerpoint/2010/main" val="22955107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但你們的妻子、孩子、牲畜（我知道你們有許多的牲畜），可以住在我所賜給你們的各城裏。</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your wives, your little ones, and your livestock (I know that you have much livestock) shall stay in your cities which I have given you,</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等到你們弟兄在約旦河那邊，也得耶和華你們　神所賜給他們的地，又使他們得享平安，與你們一樣，你們才可以回到我所賜給你們爲業之地。’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until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has given rest to your brethren as to you, and they also possess the land which the Lord your God is giving them beyond the Jordan. Then each of you may return to his possession which I have given you.’</a:t>
            </a:r>
          </a:p>
        </p:txBody>
      </p:sp>
    </p:spTree>
    <p:extLst>
      <p:ext uri="{BB962C8B-B14F-4D97-AF65-F5344CB8AC3E}">
        <p14:creationId xmlns:p14="http://schemas.microsoft.com/office/powerpoint/2010/main" val="36374372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那時我吩咐約書亞說：‘你親眼看見了耶和華你　神向這二王所行的，耶和華也必向你所要去的各國照樣行。</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I commanded Joshua at that time, saying, ‘Your eyes have seen all that the Lord your God has done to these two kings; so will the Lord do to all the kingdoms through which you pass.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你不要怕他們，因那爲你爭戰的，是耶和華你的　神。’”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must not fear them, for the Lord your God Himself fights for you.’</a:t>
            </a:r>
          </a:p>
        </p:txBody>
      </p:sp>
    </p:spTree>
    <p:extLst>
      <p:ext uri="{BB962C8B-B14F-4D97-AF65-F5344CB8AC3E}">
        <p14:creationId xmlns:p14="http://schemas.microsoft.com/office/powerpoint/2010/main" val="16374706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那時，我懇求耶和華說：</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Then I pleaded with the Lord at that time, saying:</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主耶和華啊，你已將你的大力大能顯給僕人看，在天上、在地下，有什麽神能像你行事、像你有大能的作爲呢？</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O Lord God, You have begun to show Your servant Your greatness and Your mighty hand, for what god is there in heaven or on earth who can do anything like Your works and Your mighty deeds?</a:t>
            </a:r>
          </a:p>
        </p:txBody>
      </p:sp>
    </p:spTree>
    <p:extLst>
      <p:ext uri="{BB962C8B-B14F-4D97-AF65-F5344CB8AC3E}">
        <p14:creationId xmlns:p14="http://schemas.microsoft.com/office/powerpoint/2010/main" val="38986849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求你容我過去，看約旦河那邊的美地，就是那佳美的山地和黎巴嫩。’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pray, let me cross over and see the good land beyond the Jordan, those pleasant mountains, and Lebanon.’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但耶和華因你們的緣故向我發怒，不應允我，對我說：‘罷了！你不要向我再提這事。</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was angry with me on your account, and would not listen to me. So the Lord said to me: ‘Enough of that! Speak no more to Me of this matter.</a:t>
            </a:r>
          </a:p>
        </p:txBody>
      </p:sp>
    </p:spTree>
    <p:extLst>
      <p:ext uri="{BB962C8B-B14F-4D97-AF65-F5344CB8AC3E}">
        <p14:creationId xmlns:p14="http://schemas.microsoft.com/office/powerpoint/2010/main" val="7593929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1-29】</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你且上毗斯迦山頂去，向東、西、南、北舉目觀望，因爲你必不能過這約旦河。</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Go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up to the top of Pisgah, and lift your eyes toward the west, the north, the south, and the east; behold it with your eyes, for you shall not cross over this Jordan.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你却要囑咐約書亞，勉勵他，使他膽壯，因爲他必在這百姓前面過去，使他們承受你所要觀看之地。’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command Joshua, and encourage him and strengthen him; for he shall go over before this people, and he shall cause them to inherit the land which you will see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304588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1-29】</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于是，我們住在伯毗珥對面的穀中。”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 we stayed in the valley opposite Beth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Peor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7371967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經文概述</a:t>
            </a:r>
          </a:p>
          <a:p>
            <a:pPr marL="0" indent="0" algn="just">
              <a:lnSpc>
                <a:spcPct val="112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繼續回顧以色列人怎樣打敗巴珊王噩，奪了他的地（第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1-11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12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回顧將奪來的約旦河東之地分給兩個半支派（第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12-17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12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III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勉勵約書亞繼續帶領以色列人爭戰（第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21-22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12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IV</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摩西懇求神許可他過約旦河河進迦南（第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23-25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節），雖被神拒絕，却得了相等的應允（第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節等）。</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65510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爭戰</a:t>
            </a:r>
            <a:endPar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順服神是屬靈爭戰勝利的前提</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神對不肯認罪悔改的罪人的審判是可怕的！</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361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“自己想要的”與“神要賜給的”</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兩個半支派得到他們自己想要的約旦河東之地（放弃神的應許之地</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迦南地</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兩個半支派最先被擄</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“邊界信徒（約旦河東的信徒）”</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356847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于是耶和華我們的　神也將巴珊王噩和他的衆民，都交在我們手中，我們殺了他們，沒有留下一個。</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Lord our God also delivered into our hands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Og</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Bashan, with all his people, and we attacked him until he had no survivors remaining.</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那時，我們奪了他所有的城，共有六十座，沒有一座城不被我們所奪。這爲亞珥歌伯的全境，就是巴珊地噩王的國。</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we took all his cities at that time; there was not a city which we did not take from them: sixty cities, all the region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Argob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kingdom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Og</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in Bashan.</a:t>
            </a:r>
          </a:p>
        </p:txBody>
      </p:sp>
    </p:spTree>
    <p:extLst>
      <p:ext uri="{BB962C8B-B14F-4D97-AF65-F5344CB8AC3E}">
        <p14:creationId xmlns:p14="http://schemas.microsoft.com/office/powerpoint/2010/main" val="7079272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摩西勉勵約書亞</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過去經歷的恩典是現在前進的動力。（申</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3:21</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是神在爭戰，我們只是與神同行。（申</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3:22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111415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摩西的懇求與神的回應</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摩西的懇求</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神的回應</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摩西</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神僕典範</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456385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列舉聖經中 “神許可人得到他自己想要的，但幷不是神本意要賜給他的” 的事例，以及他們後來的結局如何？</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分享自己的信仰經歷，我有沒有聽到過神在怒氣中對我的乞求禱告說“够了！不要再提了！”？又或者是，現在回想起來，神其實已經對我的乞求禱告說過多次 “够了！你閉嘴！”，只是當時的我幷沒有聽到（察覺）？</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這些城都有堅固的高墻，有門、有閂；此外還有許多無城墻的鄉村。</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All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these cities were fortified with high walls, gates, and bars, besides a great many rural towns.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我們將這些都毀滅了，像從前待希實本王西宏一樣，把有人烟的各城，連女人帶孩子，盡都毀滅。</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we utterly destroyed them, as we did to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utterly destroying the men, women, and children of every city.</a:t>
            </a:r>
          </a:p>
        </p:txBody>
      </p:sp>
    </p:spTree>
    <p:extLst>
      <p:ext uri="{BB962C8B-B14F-4D97-AF65-F5344CB8AC3E}">
        <p14:creationId xmlns:p14="http://schemas.microsoft.com/office/powerpoint/2010/main" val="846359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1-29】</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惟有一切牲畜和城中的財物，都取爲自己的掠物，</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all the livestock and the spoil of the cities we took as booty for ourselves.</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那時我們從約旦河東兩個亞摩利王的手，將亞嫩谷直到黑門山之地奪過來。</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at that time we took the land from the hand of the two kings of the Amorites who were on this side of the Jordan, from the River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Arnon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to Mount Hermon</a:t>
            </a:r>
          </a:p>
        </p:txBody>
      </p:sp>
    </p:spTree>
    <p:extLst>
      <p:ext uri="{BB962C8B-B14F-4D97-AF65-F5344CB8AC3E}">
        <p14:creationId xmlns:p14="http://schemas.microsoft.com/office/powerpoint/2010/main" val="36596409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1-29】</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（這黑門山，西頓人稱爲西連，亞摩利人稱爲示尼珥。）</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Sidonians</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call Hermon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Sirion</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and the Amorites call it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Senir</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就是奪了平原的各城，基列全地、巴珊全地，直到撒迦和以得來，都是巴珊王噩國內的城邑。</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all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the cities of the plain, all Gilead, and all Bashan, as far as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Salcah</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Edrei</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cities of the kingdom of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Og</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in Bashan.</a:t>
            </a:r>
          </a:p>
        </p:txBody>
      </p:sp>
    </p:spTree>
    <p:extLst>
      <p:ext uri="{BB962C8B-B14F-4D97-AF65-F5344CB8AC3E}">
        <p14:creationId xmlns:p14="http://schemas.microsoft.com/office/powerpoint/2010/main" val="1074886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（利乏音人所剩下的，只有巴珊王噩。他的床是鐵的，長九肘、寬四肘，都是以人肘爲度。現今豈不是在亞捫人的拉巴嗎？）”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For only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Og</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Bashan remained of the remnant of the giants. Indeed his bedstead was an iron bedstead. (Is it not 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Rabbah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the people of Ammon?) Nine cubits is its length and four cubits its width, according to the standard cubit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996103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1-29】</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那時，我們得了這地。從亞嫩谷邊的亞羅珥起，我將基列山地的一半，幷其中的城邑，都給了流便人和迦得人。</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this land, which we possessed at that time,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Aroer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which is by the River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Arnon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half the mountains of Gilead and its cities, I gave to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Reubenites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Gadites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8071053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其餘的基列地和巴珊全地，就是噩王的國，我給了瑪拿西半支派。亞珥歌伯全地乃是巴珊全地，這叫作利乏音人之地。</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rest of Gilead, and all Bashan, the kingdom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Og</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 gave to half the tribe of Manasseh. (All the region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Argob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with all Bashan, was called the land of the giants.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瑪拿西的子孫睚珥占了亞珥歌伯全境，直到基述人和瑪迦人的交界，就按自己的名稱這巴珊地爲哈倭特睚珥，直到今日。</a:t>
            </a: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Jair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 son of Manasseh took all the region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Argob</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as far as the border of the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Geshurites</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Maachathites</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called Bashan after his own name,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Havoth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Jair, to this day.)</a:t>
            </a:r>
          </a:p>
        </p:txBody>
      </p:sp>
    </p:spTree>
    <p:extLst>
      <p:ext uri="{BB962C8B-B14F-4D97-AF65-F5344CB8AC3E}">
        <p14:creationId xmlns:p14="http://schemas.microsoft.com/office/powerpoint/2010/main" val="38028941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我又將基列給了瑪吉。</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Also I gave Gilead to Machir.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從基列到亞嫩谷，以穀中爲界，直到亞捫人交界的雅博河，我給了流便人和迦得人，</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to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Reubenites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Gadites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I gave from Gilead as far as the River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Arnon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middle of the river as the border, as far as the River Jabbok, the border of the people of Ammon;</a:t>
            </a:r>
          </a:p>
        </p:txBody>
      </p:sp>
    </p:spTree>
    <p:extLst>
      <p:ext uri="{BB962C8B-B14F-4D97-AF65-F5344CB8AC3E}">
        <p14:creationId xmlns:p14="http://schemas.microsoft.com/office/powerpoint/2010/main" val="503646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12539</TotalTime>
  <Words>1854</Words>
  <Application>Microsoft Office PowerPoint</Application>
  <PresentationFormat>全屏显示(4:3)</PresentationFormat>
  <Paragraphs>92</Paragraphs>
  <Slides>22</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22</vt:i4>
      </vt:variant>
    </vt:vector>
  </HeadingPairs>
  <TitlesOfParts>
    <vt:vector size="29"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1290</cp:revision>
  <dcterms:created xsi:type="dcterms:W3CDTF">2014-02-25T17:54:08Z</dcterms:created>
  <dcterms:modified xsi:type="dcterms:W3CDTF">2021-06-25T20:28:27Z</dcterms:modified>
</cp:coreProperties>
</file>