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2"/>
  </p:notesMasterIdLst>
  <p:handoutMasterIdLst>
    <p:handoutMasterId r:id="rId33"/>
  </p:handoutMasterIdLst>
  <p:sldIdLst>
    <p:sldId id="2738" r:id="rId2"/>
    <p:sldId id="2800" r:id="rId3"/>
    <p:sldId id="2816" r:id="rId4"/>
    <p:sldId id="2817" r:id="rId5"/>
    <p:sldId id="2818" r:id="rId6"/>
    <p:sldId id="2819" r:id="rId7"/>
    <p:sldId id="2820" r:id="rId8"/>
    <p:sldId id="2821" r:id="rId9"/>
    <p:sldId id="2822" r:id="rId10"/>
    <p:sldId id="2823" r:id="rId11"/>
    <p:sldId id="2824" r:id="rId12"/>
    <p:sldId id="2825" r:id="rId13"/>
    <p:sldId id="2826" r:id="rId14"/>
    <p:sldId id="2827" r:id="rId15"/>
    <p:sldId id="2828" r:id="rId16"/>
    <p:sldId id="2829" r:id="rId17"/>
    <p:sldId id="2830" r:id="rId18"/>
    <p:sldId id="2831" r:id="rId19"/>
    <p:sldId id="2832" r:id="rId20"/>
    <p:sldId id="2833" r:id="rId21"/>
    <p:sldId id="2834" r:id="rId22"/>
    <p:sldId id="2835" r:id="rId23"/>
    <p:sldId id="2836" r:id="rId24"/>
    <p:sldId id="2837" r:id="rId25"/>
    <p:sldId id="2838" r:id="rId26"/>
    <p:sldId id="2839" r:id="rId27"/>
    <p:sldId id="2728" r:id="rId28"/>
    <p:sldId id="2742" r:id="rId29"/>
    <p:sldId id="2798" r:id="rId30"/>
    <p:sldId id="1098" r:id="rId3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68" d="100"/>
          <a:sy n="68" d="100"/>
        </p:scale>
        <p:origin x="114" y="9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2021/7/2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2021/7/2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2021/7/2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2021/7/2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2021/7/2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2021/7/2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2021/7/2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2021/7/2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2021/7/2</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2021/7/2</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2021/7/2</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2021/7/2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2021/7/2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2021/7/2</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4:1-49】</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以色列人哪，現在我所教訓你們的律例、典章，你們要聽從遵行，好叫你們存活，得以進入耶和華你們列祖之　神所賜給你們的地，承受爲業。</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27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Now, O Israel, listen to the statutes and the judgments which I teach you to observe, that you may live, and go in and possess the land which the Lord God of your fathers is giving you.</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所吩咐你們的話，你們不可加添，也不可删减，好叫你們遵守我所吩咐的，就是耶和華你們　神的命令。</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You shall not add to the word which I command you, nor take from it, that you may keep the commandments of the Lord your God which I command you.</a:t>
            </a: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0229318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4:1-49】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或地上爬物的像，或地底下水中魚的像。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likeness of anything that creeps on the ground or the likeness of any fish that is in the water beneath the earth.</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又恐怕你向天舉目觀看，見耶和華你的　神爲天下萬民所擺列的日、月、星，就是天上的萬象，自己便被勾引敬拜侍奉它。</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take heed, lest you lift your eyes to heaven, and when you see the sun, the moon, and the stars, all the host of heaven, you feel driven to worship them and serve them, which the Lord your God has given to all the peoples under the whole heaven as a heritage.</a:t>
            </a:r>
          </a:p>
        </p:txBody>
      </p:sp>
    </p:spTree>
    <p:extLst>
      <p:ext uri="{BB962C8B-B14F-4D97-AF65-F5344CB8AC3E}">
        <p14:creationId xmlns:p14="http://schemas.microsoft.com/office/powerpoint/2010/main" val="3108038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4:1-49】</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耶和華將你們從埃及領出來脫離鐵爐，要特作自己産業的子民，像今日一樣。</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 has taken you and brought you out of the iron furnace, out of Egypt, to be His people, an inheritance, as you are this day.</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耶和華又因你們的緣故，向我發怒起誓，必不容我過約旦河，也不容我進入耶和華你　神所賜你爲業的那美地。</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Furthermore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 was angry with me for your sakes, and swore that I would not cross over the Jordan, and that I would not enter the good land which the Lord your God is giving you as an inheritance.</a:t>
            </a:r>
          </a:p>
        </p:txBody>
      </p:sp>
    </p:spTree>
    <p:extLst>
      <p:ext uri="{BB962C8B-B14F-4D97-AF65-F5344CB8AC3E}">
        <p14:creationId xmlns:p14="http://schemas.microsoft.com/office/powerpoint/2010/main" val="1826868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4:1-49】</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我只得死在這地，不能過約旦河；但你們必過去得那美地。</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 must die in this land, I must not cross over the Jordan; but you shall cross over and possess that good land.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你們要謹慎，免得忘記耶和華你們　神與你們所立的約，爲自己雕刻偶像，就是耶和華你　神所禁止你作的偶像，</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Take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heed to yourselves, lest you forget the covenant of the Lord your God which He made with you, and make for yourselves a carved image in the form of anything which the Lord your God has forbidden you.</a:t>
            </a:r>
          </a:p>
        </p:txBody>
      </p:sp>
    </p:spTree>
    <p:extLst>
      <p:ext uri="{BB962C8B-B14F-4D97-AF65-F5344CB8AC3E}">
        <p14:creationId xmlns:p14="http://schemas.microsoft.com/office/powerpoint/2010/main" val="41754252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4:1-49】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因爲耶和華你的　神乃是烈火，是忌邪的　神。</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your God is a consuming fire, a jealous God.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你們在那地住久了，生子生孫，就雕刻偶像，仿佛什麽形像，敗壞自己，行耶和華你　神眼中看爲惡的事，惹他發怒。</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beget children and grandchildren and have grown old in the land, and act corruptly and make a carved image in the form of anything, and do evil in the sight of the Lord your God to provoke Him to anger,</a:t>
            </a:r>
          </a:p>
        </p:txBody>
      </p:sp>
    </p:spTree>
    <p:extLst>
      <p:ext uri="{BB962C8B-B14F-4D97-AF65-F5344CB8AC3E}">
        <p14:creationId xmlns:p14="http://schemas.microsoft.com/office/powerpoint/2010/main" val="16602316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4:1-49】</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我今日呼天喚地向你們作見證，你們必在過約旦河得爲業的地上速速滅盡！你們不能在那地上長久，必盡行除滅。</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call heaven and earth to witness against you this day, that you will soon utterly perish from the land which you cross over the Jordan to possess; you will not prolong your days in it, but will be utterly destroyed.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耶和華必使你們分散在萬民中，在他所領你們到的萬國裏，你們剩下的人數稀少。</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 will scatter you among the peoples, and you will be left few in number among the nations where the Lord will drive you.</a:t>
            </a:r>
          </a:p>
        </p:txBody>
      </p:sp>
    </p:spTree>
    <p:extLst>
      <p:ext uri="{BB962C8B-B14F-4D97-AF65-F5344CB8AC3E}">
        <p14:creationId xmlns:p14="http://schemas.microsoft.com/office/powerpoint/2010/main" val="21986464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4:1-49】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在那裏你們必侍奉人手所造的神，就是用木石造成，不能看、不能聽、不能吃、不能聞的神。</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there you will serve gods, the work of men’s hands, wood and stone, which neither see nor hear nor eat nor smell.</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但你們在那裏必尋求耶和華你的　神。你盡心盡性尋求他的時候，就必尋見。</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from there you will seek the Lord your God, and you will find Him if you seek Him with all your heart and with all your soul.</a:t>
            </a:r>
          </a:p>
        </p:txBody>
      </p:sp>
    </p:spTree>
    <p:extLst>
      <p:ext uri="{BB962C8B-B14F-4D97-AF65-F5344CB8AC3E}">
        <p14:creationId xmlns:p14="http://schemas.microsoft.com/office/powerpoint/2010/main" val="15713816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4:1-49】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日後你遭遇一切患難的時候，你必歸回耶和華你的　神，聽從他的話。</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are in distress, and all these things come upon you in the latter days, when you turn to the Lord your God and obey His voice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耶和華你　神原是有憐憫的　神，他總不撇下你、不滅絕你，也不忘記他起誓與你列祖所立的約。</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for the Lord your God is a merciful God), He will not forsake you nor destroy you, nor forget the covenant of your fathers which He swore to them.</a:t>
            </a:r>
          </a:p>
        </p:txBody>
      </p:sp>
    </p:spTree>
    <p:extLst>
      <p:ext uri="{BB962C8B-B14F-4D97-AF65-F5344CB8AC3E}">
        <p14:creationId xmlns:p14="http://schemas.microsoft.com/office/powerpoint/2010/main" val="36737202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4:1-49】</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你且考察在你以前的世代，自　神造人在世以來，從天這邊到天那邊，曾有何民聽見　神在火中說話的聲音，</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ask now concerning the days that are past, which were before you, since the day that God created man on the earth, and ask from one end of heaven to the other, whether any great thing like this has happened, or anything like it has been heard.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像你聽見還能存活呢？這樣的大事何曾有、何曾聽見呢？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Did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any people ever hear the voice of God speaking out of the midst of the fire, as you have heard, and live?</a:t>
            </a:r>
          </a:p>
        </p:txBody>
      </p:sp>
    </p:spTree>
    <p:extLst>
      <p:ext uri="{BB962C8B-B14F-4D97-AF65-F5344CB8AC3E}">
        <p14:creationId xmlns:p14="http://schemas.microsoft.com/office/powerpoint/2010/main" val="17040323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4:1-49】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　神何曾從別的國中將一國的人民領出來，用試驗、神迹、奇事、爭戰、大能的手，和伸出來的膀臂，幷大可畏的事，像耶和華你們的　神在埃及、在你們眼前爲你們所行的一切事呢？</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did God ever try to go and take for Himself a nation from the midst of another nation, by trials, by signs, by wonders, by war, by a mighty hand and an outstretched arm, and by great terrors, according to all that the Lord your God did for you in Egypt before your eyes</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333528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4:1-49】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這是顯給你看，要使你知道，惟有耶和華他是　神，除他以外，再無別神。</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it was shown, that you might know that the Lord Himself is God; there is none other besides Him.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他從天上使你聽見他的聲音，爲要教訓你；又在地上使你看見他的烈火，幷且聽見他從火中所說的話。</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Out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of heaven He let you hear His voice, that He might instruct you; on earth He showed you His great fire, and you heard His words out of the midst of the fire.</a:t>
            </a:r>
          </a:p>
        </p:txBody>
      </p:sp>
    </p:spTree>
    <p:extLst>
      <p:ext uri="{BB962C8B-B14F-4D97-AF65-F5344CB8AC3E}">
        <p14:creationId xmlns:p14="http://schemas.microsoft.com/office/powerpoint/2010/main" val="29653643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4:1-49】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耶和華因巴力毗珥的事所行的，你們親眼看見了，凡隨從巴力毗珥的人，耶和華你們的　神都從你們中間除滅了。</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Your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eyes have seen what the Lord did at Baal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Peor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for the Lord your God has destroyed from among you all the men who followed Baal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Peor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惟有你們專靠耶和華你們　神的人，今日全都存活。</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who held fast to the Lord your God are alive today, every one of you</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079272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4:1-49】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因他愛你的列祖，所以揀選他們的後裔，用大能親自領你出了埃及，</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because He loved your fathers, therefore He chose their descendants after them; and He brought you out of Egypt with His Presence, with His mighty power,</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要將比你强大的國民從你面前趕出，領你進去，將他們的地賜你爲業，像今日一樣。</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driving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out from before you nations greater and mightier than you, to bring you in, to give you their land as an inheritance, as it is this day.</a:t>
            </a:r>
          </a:p>
        </p:txBody>
      </p:sp>
    </p:spTree>
    <p:extLst>
      <p:ext uri="{BB962C8B-B14F-4D97-AF65-F5344CB8AC3E}">
        <p14:creationId xmlns:p14="http://schemas.microsoft.com/office/powerpoint/2010/main" val="33027972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4:1-49】</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所以今日你要知道，也要記在心上，天上地下惟有耶和華他是　神，除他以外，再無別神。</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know this day, and consider it in your heart, that the Lord Himself is God in heaven above and on the earth beneath; there is no other.</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我今日將他的律例、誡命曉諭你，你要遵守，使你和你的子孫可以得福，幷使你的日子在耶和華你　神所賜的地上得以長久。”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shall therefore keep His statutes and His commandments which I command you today, that it may go well with you and with your children after you, and that you may prolong your days in the land which the Lord your God is giving you for all time.”</a:t>
            </a:r>
          </a:p>
        </p:txBody>
      </p:sp>
    </p:spTree>
    <p:extLst>
      <p:ext uri="{BB962C8B-B14F-4D97-AF65-F5344CB8AC3E}">
        <p14:creationId xmlns:p14="http://schemas.microsoft.com/office/powerpoint/2010/main" val="15404362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4:1-49】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那時摩西在約旦河東，向日出之地，分定三座城，</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Moses set apart three cities on this side of the Jordan, toward the rising of the sun,</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使那素無仇恨、無心殺了人的，可以逃到這三城之中的一座城，就得存活。</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that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manslayer might flee there, who kills his neighbor unintentionally, without having hated him in time past, and that by fleeing to one of these cities he might live:</a:t>
            </a:r>
          </a:p>
        </p:txBody>
      </p:sp>
    </p:spTree>
    <p:extLst>
      <p:ext uri="{BB962C8B-B14F-4D97-AF65-F5344CB8AC3E}">
        <p14:creationId xmlns:p14="http://schemas.microsoft.com/office/powerpoint/2010/main" val="27064310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4:1-49】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爲流便人，分定曠野平原的比悉；爲迦得人，分定基列的拉末；爲瑪拿西人，分定巴珊的哥蘭。</a:t>
            </a:r>
            <a:r>
              <a:rPr lang="en-US" altLang="zh-CN" sz="3200" b="1" kern="100" dirty="0" err="1" smtClean="0">
                <a:latin typeface="微软雅黑" panose="020B0503020204020204" pitchFamily="34" charset="-122"/>
                <a:ea typeface="微软雅黑" panose="020B0503020204020204" pitchFamily="34" charset="-122"/>
                <a:cs typeface="Calibri" panose="020F0502020204030204" pitchFamily="34" charset="0"/>
              </a:rPr>
              <a:t>Bezer</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in the wilderness on the plateau for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Reubenites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Ramoth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in Gilead for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Gadites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Golan in Bashan for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Manassites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摩西在以色列人面前所陳明的律法，</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this is the law which Moses set before the children of Israel</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41690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4:1-49】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就是摩西在以色列人出埃及後所傳給他們的法度、律例、典章。</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are the testimonies, the statutes, and the judgments which Moses spoke to the children of Israel after they came out of Egypt,</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在約旦河東伯毗珥對面的穀中，在住希實本亞摩利王西宏之地，這西宏是摩西和以色列人出埃及後所擊殺的。</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on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this side of the Jordan, in the valley opposite Beth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Peor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in the land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Sihon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the Amorites, who dwelt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Heshbon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whom Moses and the children of Israel defeated after they came out of Egypt.</a:t>
            </a:r>
          </a:p>
        </p:txBody>
      </p:sp>
    </p:spTree>
    <p:extLst>
      <p:ext uri="{BB962C8B-B14F-4D97-AF65-F5344CB8AC3E}">
        <p14:creationId xmlns:p14="http://schemas.microsoft.com/office/powerpoint/2010/main" val="7507920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4:1-49】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他們得了他的地，又得了巴珊王噩的地，就是兩個亞摩利王，在約旦河東向日出之地。</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they took possession of his land and the land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Og</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king of Bashan, two kings of the Amorites, who were on this side of the Jordan, toward the rising of the sun,</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從亞嫩谷邊的亞羅珥，直到西雲山，就是黑門山。</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from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Aroer</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which is on the bank of the River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Arnon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even to Mount Sion (that is, Hermon),</a:t>
            </a:r>
          </a:p>
        </p:txBody>
      </p:sp>
    </p:spTree>
    <p:extLst>
      <p:ext uri="{BB962C8B-B14F-4D97-AF65-F5344CB8AC3E}">
        <p14:creationId xmlns:p14="http://schemas.microsoft.com/office/powerpoint/2010/main" val="91167697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4:1-49】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還有約旦河東的全亞拉巴，直到亞拉巴海，靠近毗斯迦山根。</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all the plain on the east side of the Jordan as far as the Sea of the Arabah, below the slopes of Pisgah.</a:t>
            </a:r>
          </a:p>
        </p:txBody>
      </p:sp>
    </p:spTree>
    <p:extLst>
      <p:ext uri="{BB962C8B-B14F-4D97-AF65-F5344CB8AC3E}">
        <p14:creationId xmlns:p14="http://schemas.microsoft.com/office/powerpoint/2010/main" val="28658381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經文概述</a:t>
            </a:r>
          </a:p>
          <a:p>
            <a:pPr marL="857250" indent="-857250" algn="just">
              <a:lnSpc>
                <a:spcPct val="112000"/>
              </a:lnSpc>
              <a:buAutoNum type="romanUcPeriod"/>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摩西勉勵以色列人要遵行神的話語（第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1-40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857250" indent="-857250" algn="just">
              <a:lnSpc>
                <a:spcPct val="112000"/>
              </a:lnSpc>
              <a:buAutoNum type="romanUcPeriod"/>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857250" indent="-857250" algn="just">
              <a:lnSpc>
                <a:spcPct val="112000"/>
              </a:lnSpc>
              <a:buAutoNum type="romanUcPeriod" startAt="2"/>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在約旦河對岸設定逃城（第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41-43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857250" indent="-857250" algn="just">
              <a:lnSpc>
                <a:spcPct val="112000"/>
              </a:lnSpc>
              <a:buAutoNum type="romanUcPeriod" startAt="2"/>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III.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描述摩西重申律法的地點（第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44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節等）。 </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565510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遵行神的話語</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遵行神的話語，進入應許之地</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神的話不可加添，不可减少</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不可拜偶像</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敬畏神，教訓兒女</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不可忘記自己的身份</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遵行神的話語是真智慧</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不遵行（悖逆）神的話語就是滅亡</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3615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神的屬性</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獨一</a:t>
            </a: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永恒</a:t>
            </a:r>
          </a:p>
          <a:p>
            <a:pPr marL="0" indent="0" algn="just">
              <a:lnSpc>
                <a:spcPct val="112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至高</a:t>
            </a:r>
          </a:p>
          <a:p>
            <a:pPr marL="0" indent="0" algn="just">
              <a:lnSpc>
                <a:spcPct val="112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至善</a:t>
            </a:r>
          </a:p>
          <a:p>
            <a:pPr marL="0" indent="0" algn="just">
              <a:lnSpc>
                <a:spcPct val="112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烈火，忌</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邪（嫉妒）的</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神（</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摩西重點强調）</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356847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4:1-49】</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我照著耶和華我　神所吩咐的，將律例、典章教訓你們，使你們在所要進去得爲業的地上遵行。 </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Surely I have taught you statutes and judgments, just as the Lord my God commanded me, that you should act according to them in the land which you go to possess.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所以你們要謹守遵行。這就是你們在萬民眼前的智慧、聰明。他們聽見這一切律例，必說：‘這大國的人真是有智慧、有聰明。’</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be careful to observe them; for this is your wisdom and your understanding in the sight of the peoples who will hear all these statutes, and say, ‘Surely this great nation is a wise and understanding people.’</a:t>
            </a:r>
          </a:p>
        </p:txBody>
      </p:sp>
    </p:spTree>
    <p:extLst>
      <p:ext uri="{BB962C8B-B14F-4D97-AF65-F5344CB8AC3E}">
        <p14:creationId xmlns:p14="http://schemas.microsoft.com/office/powerpoint/2010/main" val="416908233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列舉聖經中記載的魔鬼加添，减少，篡改神的話的例子？給我們帶來怎樣的警示？</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討論以色列人總是隨從外邦人敬拜假神偶像，放弃對獨一真神的敬拜的主觀原因？給我們帶來怎樣的警示？</a:t>
            </a:r>
          </a:p>
          <a:p>
            <a:pPr marL="742950" indent="-742950" algn="just">
              <a:lnSpc>
                <a:spcPct val="113000"/>
              </a:lnSpc>
              <a:spcAft>
                <a:spcPts val="0"/>
              </a:spcAft>
              <a:buAutoNum type="arabicParenR"/>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結合雅各書</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6-8</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討論，我們今天該怎樣理解“神是烈火，神是忌邪（嫉妒）的神”？</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4:1-49】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哪一大國的人有神與他們相近，像耶和華我們的　神、在我們求告他的時候與我們相近呢？</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what great nation is there that has God so near to it, as the Lord our God is to us, for whatever reason we may call upon Him?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又哪一大國有這樣公義的律例、典章，像我今日在你們面前所陳明的這一切律法呢？</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what great nation is there that has such statutes and righteous judgments as are in all this law which I set before you this day?</a:t>
            </a:r>
          </a:p>
        </p:txBody>
      </p:sp>
    </p:spTree>
    <p:extLst>
      <p:ext uri="{BB962C8B-B14F-4D97-AF65-F5344CB8AC3E}">
        <p14:creationId xmlns:p14="http://schemas.microsoft.com/office/powerpoint/2010/main" val="22218949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4:1-49】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你只要謹慎，殷勤保守你的心靈，免得忘記你親眼所看見的事，又免得你一生這事離開你的心，總要傳給你的子子孫孫。</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Only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take heed to yourself, and diligently keep yourself, lest you forget the things your eyes have seen, and lest they depart from your heart all the days of your life. And teach them to your children and your grandchildren</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761721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4:1-49】</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你在何烈山站在耶和華你　神面前的那日，耶和華對我說：‘你爲我招聚百姓，我要叫他們聽見我的話，使他們存活在世的日子，可以學習敬畏我，又可以教訓兒女這樣行。’</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especially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concerning the day you stood before the Lord your God in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Horeb</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when the Lord said to me, ‘Gather the people to Me, and I will let them hear My words, that they may learn to fear Me all the days they live on the earth, and that they may teach their children.’</a:t>
            </a:r>
          </a:p>
        </p:txBody>
      </p:sp>
    </p:spTree>
    <p:extLst>
      <p:ext uri="{BB962C8B-B14F-4D97-AF65-F5344CB8AC3E}">
        <p14:creationId xmlns:p14="http://schemas.microsoft.com/office/powerpoint/2010/main" val="20785579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4:1-49】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那時你們近前來，站在山下，山上有火焰沖天，幷有昏黑、密雲、幽暗。</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came near and stood at the foot of the mountain, and the mountain burned with fire to the midst of heaven, with darkness, cloud, and thick darkness.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耶和華從火焰中對你們說話，你們只聽見聲音，却沒有看見形像。</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spoke to you out of the midst of the fire. You heard the sound of the words, but saw no form; you only heard a voice.</a:t>
            </a:r>
          </a:p>
        </p:txBody>
      </p:sp>
    </p:spTree>
    <p:extLst>
      <p:ext uri="{BB962C8B-B14F-4D97-AF65-F5344CB8AC3E}">
        <p14:creationId xmlns:p14="http://schemas.microsoft.com/office/powerpoint/2010/main" val="32021495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4:1-49】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他將所吩咐你們當守的約指示你們，就是十條誡，幷將這誡寫在兩塊石版上。</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He declared to you His covenant which He commanded you to perform, the Ten Commandments; and He wrote them on two tablets of stone.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那時耶和華又吩咐我將律例、典章教訓你們，使你們在所要過去得爲業的地上遵行。”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commanded me at that time to teach you statutes and judgments, that you might observe them in the land which you cross over to possess.</a:t>
            </a:r>
          </a:p>
        </p:txBody>
      </p:sp>
    </p:spTree>
    <p:extLst>
      <p:ext uri="{BB962C8B-B14F-4D97-AF65-F5344CB8AC3E}">
        <p14:creationId xmlns:p14="http://schemas.microsoft.com/office/powerpoint/2010/main" val="38091841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4:1-49】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所以你們要分外謹慎，因爲耶和華在何烈山從火中對你們說話的那日，你們沒有看見什麽形像。</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Take careful heed to yourselves, for you saw no form when the Lord spoke to you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Horeb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out of the midst of the fire,</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惟恐你們敗壞自己，雕刻偶像，仿佛什麽男像女像，</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lest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act corruptly and make for yourselves a carved image in the form of any figure: the likeness of male or female,</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或地上走獸的像，或空中飛鳥的像。</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 likeness of any animal that is on the earth or the likeness of any winged bird that flies in the air,</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213183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12726</TotalTime>
  <Words>1987</Words>
  <Application>Microsoft Office PowerPoint</Application>
  <PresentationFormat>全屏显示(4:3)</PresentationFormat>
  <Paragraphs>113</Paragraphs>
  <Slides>30</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30</vt:i4>
      </vt:variant>
    </vt:vector>
  </HeadingPairs>
  <TitlesOfParts>
    <vt:vector size="37"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1296</cp:revision>
  <dcterms:created xsi:type="dcterms:W3CDTF">2014-02-25T17:54:08Z</dcterms:created>
  <dcterms:modified xsi:type="dcterms:W3CDTF">2021-07-02T22:55:35Z</dcterms:modified>
</cp:coreProperties>
</file>