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738" r:id="rId2"/>
    <p:sldId id="2840" r:id="rId3"/>
    <p:sldId id="2841" r:id="rId4"/>
    <p:sldId id="2842" r:id="rId5"/>
    <p:sldId id="2843" r:id="rId6"/>
    <p:sldId id="2844" r:id="rId7"/>
    <p:sldId id="2845" r:id="rId8"/>
    <p:sldId id="2846" r:id="rId9"/>
    <p:sldId id="2847" r:id="rId10"/>
    <p:sldId id="2848" r:id="rId11"/>
    <p:sldId id="2798" r:id="rId12"/>
    <p:sldId id="2849" r:id="rId13"/>
    <p:sldId id="2850" r:id="rId14"/>
    <p:sldId id="2851" r:id="rId15"/>
    <p:sldId id="2854" r:id="rId16"/>
    <p:sldId id="2855"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9" d="100"/>
          <a:sy n="79" d="100"/>
        </p:scale>
        <p:origin x="144" y="7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2021/8/6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2021/8/6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2021/8/6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2021/8/6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2021/8/6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2021/8/6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2021/8/6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2021/8/6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2021/8/6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2021/8/6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2021/8/6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2021/8/6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2021/8/6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2021/8/6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安息日</a:t>
            </a:r>
          </a:p>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選民的記號（憑據）</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出埃及記</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31:13</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你們務要守我的安息日；因爲這是你我之間世世代代的證據，使你們知道我─耶和華是叫你們成爲聖的。</a:t>
            </a:r>
            <a:endPar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But as for you, speak to the sons of Israel, saying, 'You shall surely observe My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sabbaths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for this is a sign between Me and you throughout your generations, that you may know that I am the LORD who sanctifies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安息日</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選民的記號（憑據）</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選民通過守安息日表達對上帝的信心</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相信神的創造和保守</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相信神的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拯救</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向神感恩</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選民的心不被世界捆綁，而是歸回上帝</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761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（得）安息的方法</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要相信真實的安息只能從神得到</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馬太福音</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Matthew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11:28】</a:t>
            </a: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凡勞苦擔重擔的人，可以到我這裏來，我就使你們得安息。</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Come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Me, all you who labor and are heavy laden, and I will give you rest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89587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（得）安息的方法</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要相信真實的安息只能從神得到</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要相信惡人（不信的人）不得安息</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要讓別人也得安息</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真正讓神成爲我的主，真正以神爲樂</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98471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（得）安息的方法</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真正讓神成爲我的主，真正以神爲樂</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以賽亞書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Isaiah 58:13-14】</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你若在安息日掉轉（或作“謹慎”）你的脚步，在我聖日不以操作爲喜樂，稱安息日爲可喜樂的，稱耶和華的聖日爲可尊重的，而且尊敬這日，不辦自己的私事，不隨自己的私意，不說自己的私話，</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 turn away your foot from the Sabbath, From doing your pleasure on My holy day, And call the Sabbath a delight, The holy day of the Lord honorable, And shall honor Him, not doing your own ways, Nor finding your own pleasure, Nor speaking your own words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7486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（得）安息的方法</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真正讓神成爲我的主，真正以神爲樂</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以賽亞書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Isaiah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58:13-14】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你就以耶和華爲樂。耶和華要使你乘駕地的高處，又以你祖雅各的産業養育你。”這是耶和華親口說的。</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delight yourself in the Lord; And I will cause you to ride on the high hills of the earth, And feed you with the heritage of Jacob your father. The mouth of the Lord has spoken.”</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55367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主耶穌所說的得安息的具體方法是什麽？討論爲什麽按此方法而行，就可以得安息？</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分享自己所經歷的，印象深刻的，從 “不得安息” 到最終 “得安息” 的心路歷程（信心經歷）？</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12961</TotalTime>
  <Words>661</Words>
  <Application>Microsoft Office PowerPoint</Application>
  <PresentationFormat>全屏显示(4:3)</PresentationFormat>
  <Paragraphs>84</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1309</cp:revision>
  <dcterms:created xsi:type="dcterms:W3CDTF">2014-02-25T17:54:08Z</dcterms:created>
  <dcterms:modified xsi:type="dcterms:W3CDTF">2021-08-06T23:11:20Z</dcterms:modified>
</cp:coreProperties>
</file>