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84" r:id="rId1"/>
  </p:sldMasterIdLst>
  <p:notesMasterIdLst>
    <p:notesMasterId r:id="rId18"/>
  </p:notesMasterIdLst>
  <p:handoutMasterIdLst>
    <p:handoutMasterId r:id="rId19"/>
  </p:handoutMasterIdLst>
  <p:sldIdLst>
    <p:sldId id="2738" r:id="rId2"/>
    <p:sldId id="2840" r:id="rId3"/>
    <p:sldId id="2841" r:id="rId4"/>
    <p:sldId id="2842" r:id="rId5"/>
    <p:sldId id="2843" r:id="rId6"/>
    <p:sldId id="2844" r:id="rId7"/>
    <p:sldId id="2845" r:id="rId8"/>
    <p:sldId id="2846" r:id="rId9"/>
    <p:sldId id="2847" r:id="rId10"/>
    <p:sldId id="2848" r:id="rId11"/>
    <p:sldId id="2798" r:id="rId12"/>
    <p:sldId id="2856" r:id="rId13"/>
    <p:sldId id="2858" r:id="rId14"/>
    <p:sldId id="2857" r:id="rId15"/>
    <p:sldId id="2849" r:id="rId16"/>
    <p:sldId id="1098" r:id="rId17"/>
  </p:sldIdLst>
  <p:sldSz cx="9144000" cy="6858000" type="screen4x3"/>
  <p:notesSz cx="6858000" cy="9144000"/>
  <p:defaultTextStyle>
    <a:defPPr>
      <a:defRPr lang="zh-CN"/>
    </a:defPPr>
    <a:lvl1pPr algn="l" rtl="0" fontAlgn="base">
      <a:spcBef>
        <a:spcPct val="0"/>
      </a:spcBef>
      <a:spcAft>
        <a:spcPct val="0"/>
      </a:spcAft>
      <a:defRPr kern="1200">
        <a:solidFill>
          <a:schemeClr val="tx1"/>
        </a:solidFill>
        <a:latin typeface="Arial" charset="0"/>
        <a:ea typeface="宋体" charset="-122"/>
        <a:cs typeface="+mn-cs"/>
      </a:defRPr>
    </a:lvl1pPr>
    <a:lvl2pPr marL="457200" algn="l" rtl="0" fontAlgn="base">
      <a:spcBef>
        <a:spcPct val="0"/>
      </a:spcBef>
      <a:spcAft>
        <a:spcPct val="0"/>
      </a:spcAft>
      <a:defRPr kern="1200">
        <a:solidFill>
          <a:schemeClr val="tx1"/>
        </a:solidFill>
        <a:latin typeface="Arial" charset="0"/>
        <a:ea typeface="宋体" charset="-122"/>
        <a:cs typeface="+mn-cs"/>
      </a:defRPr>
    </a:lvl2pPr>
    <a:lvl3pPr marL="914400" algn="l" rtl="0" fontAlgn="base">
      <a:spcBef>
        <a:spcPct val="0"/>
      </a:spcBef>
      <a:spcAft>
        <a:spcPct val="0"/>
      </a:spcAft>
      <a:defRPr kern="1200">
        <a:solidFill>
          <a:schemeClr val="tx1"/>
        </a:solidFill>
        <a:latin typeface="Arial" charset="0"/>
        <a:ea typeface="宋体" charset="-122"/>
        <a:cs typeface="+mn-cs"/>
      </a:defRPr>
    </a:lvl3pPr>
    <a:lvl4pPr marL="1371600" algn="l" rtl="0" fontAlgn="base">
      <a:spcBef>
        <a:spcPct val="0"/>
      </a:spcBef>
      <a:spcAft>
        <a:spcPct val="0"/>
      </a:spcAft>
      <a:defRPr kern="1200">
        <a:solidFill>
          <a:schemeClr val="tx1"/>
        </a:solidFill>
        <a:latin typeface="Arial" charset="0"/>
        <a:ea typeface="宋体" charset="-122"/>
        <a:cs typeface="+mn-cs"/>
      </a:defRPr>
    </a:lvl4pPr>
    <a:lvl5pPr marL="1828800" algn="l" rtl="0" fontAlgn="base">
      <a:spcBef>
        <a:spcPct val="0"/>
      </a:spcBef>
      <a:spcAft>
        <a:spcPct val="0"/>
      </a:spcAft>
      <a:defRPr kern="1200">
        <a:solidFill>
          <a:schemeClr val="tx1"/>
        </a:solidFill>
        <a:latin typeface="Arial" charset="0"/>
        <a:ea typeface="宋体" charset="-122"/>
        <a:cs typeface="+mn-cs"/>
      </a:defRPr>
    </a:lvl5pPr>
    <a:lvl6pPr marL="2286000" algn="l" defTabSz="914400" rtl="0" eaLnBrk="1" latinLnBrk="0" hangingPunct="1">
      <a:defRPr kern="1200">
        <a:solidFill>
          <a:schemeClr val="tx1"/>
        </a:solidFill>
        <a:latin typeface="Arial" charset="0"/>
        <a:ea typeface="宋体" charset="-122"/>
        <a:cs typeface="+mn-cs"/>
      </a:defRPr>
    </a:lvl6pPr>
    <a:lvl7pPr marL="2743200" algn="l" defTabSz="914400" rtl="0" eaLnBrk="1" latinLnBrk="0" hangingPunct="1">
      <a:defRPr kern="1200">
        <a:solidFill>
          <a:schemeClr val="tx1"/>
        </a:solidFill>
        <a:latin typeface="Arial" charset="0"/>
        <a:ea typeface="宋体" charset="-122"/>
        <a:cs typeface="+mn-cs"/>
      </a:defRPr>
    </a:lvl7pPr>
    <a:lvl8pPr marL="3200400" algn="l" defTabSz="914400" rtl="0" eaLnBrk="1" latinLnBrk="0" hangingPunct="1">
      <a:defRPr kern="1200">
        <a:solidFill>
          <a:schemeClr val="tx1"/>
        </a:solidFill>
        <a:latin typeface="Arial" charset="0"/>
        <a:ea typeface="宋体" charset="-122"/>
        <a:cs typeface="+mn-cs"/>
      </a:defRPr>
    </a:lvl8pPr>
    <a:lvl9pPr marL="3657600" algn="l" defTabSz="914400" rtl="0" eaLnBrk="1" latinLnBrk="0" hangingPunct="1">
      <a:defRPr kern="1200">
        <a:solidFill>
          <a:schemeClr val="tx1"/>
        </a:solidFill>
        <a:latin typeface="Arial" charset="0"/>
        <a:ea typeface="宋体" charset="-122"/>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4565" autoAdjust="0"/>
    <p:restoredTop sz="94660"/>
  </p:normalViewPr>
  <p:slideViewPr>
    <p:cSldViewPr>
      <p:cViewPr varScale="1">
        <p:scale>
          <a:sx n="79" d="100"/>
          <a:sy n="79" d="100"/>
        </p:scale>
        <p:origin x="144" y="76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45FF88A4-DA15-44AE-9ACB-2C0F00349ACB}" type="datetimeFigureOut">
              <a:rPr lang="zh-CN" altLang="en-US"/>
              <a:pPr>
                <a:defRPr/>
              </a:pPr>
              <a:t>2021/8/20</a:t>
            </a:fld>
            <a:endParaRPr lang="zh-CN" altLang="en-US" dirty="0"/>
          </a:p>
        </p:txBody>
      </p:sp>
      <p:sp>
        <p:nvSpPr>
          <p:cNvPr id="4" name="页脚占位符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5" name="灯片编号占位符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DFEFF22-6FBB-4B82-B223-80991887E2F0}" type="slidenum">
              <a:rPr lang="zh-CN" altLang="en-US"/>
              <a:pPr>
                <a:defRPr/>
              </a:pPr>
              <a:t>‹#›</a:t>
            </a:fld>
            <a:endParaRPr lang="zh-CN" altLang="en-US" dirty="0"/>
          </a:p>
        </p:txBody>
      </p:sp>
    </p:spTree>
    <p:extLst>
      <p:ext uri="{BB962C8B-B14F-4D97-AF65-F5344CB8AC3E}">
        <p14:creationId xmlns:p14="http://schemas.microsoft.com/office/powerpoint/2010/main" val="162834960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D825422E-ADD0-4F91-A41D-C1A34FECA782}" type="datetimeFigureOut">
              <a:rPr lang="zh-CN" altLang="en-US"/>
              <a:pPr>
                <a:defRPr/>
              </a:pPr>
              <a:t>2021/8/20</a:t>
            </a:fld>
            <a:endParaRPr lang="zh-CN" altLang="en-US" dirty="0"/>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zh-CN" altLang="en-US" noProof="0"/>
          </a:p>
        </p:txBody>
      </p:sp>
      <p:sp>
        <p:nvSpPr>
          <p:cNvPr id="5" name="备注占位符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zh-TW" altLang="en-US" smtClean="0"/>
              <a:t>按一下此處編輯母版文本樣式</a:t>
            </a:r>
            <a:endParaRPr lang="zh-CN" altLang="en-US" smtClean="0"/>
          </a:p>
          <a:p>
            <a:pPr lvl="1"/>
            <a:r>
              <a:rPr lang="zh-CN" altLang="en-US" smtClean="0"/>
              <a:t>第二級</a:t>
            </a:r>
          </a:p>
          <a:p>
            <a:pPr lvl="2"/>
            <a:r>
              <a:rPr lang="zh-CN" altLang="en-US" smtClean="0"/>
              <a:t>第三級</a:t>
            </a:r>
          </a:p>
          <a:p>
            <a:pPr lvl="3"/>
            <a:r>
              <a:rPr lang="zh-CN" altLang="en-US" smtClean="0"/>
              <a:t>第四級</a:t>
            </a:r>
          </a:p>
          <a:p>
            <a:pPr lvl="4"/>
            <a:r>
              <a:rPr lang="zh-CN" altLang="en-US" smtClean="0"/>
              <a:t>第五級</a:t>
            </a:r>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FB4920C-7358-4336-83CC-4FE3C101A02B}" type="slidenum">
              <a:rPr lang="zh-CN" altLang="en-US"/>
              <a:pPr>
                <a:defRPr/>
              </a:pPr>
              <a:t>‹#›</a:t>
            </a:fld>
            <a:endParaRPr lang="zh-CN" altLang="en-US" dirty="0"/>
          </a:p>
        </p:txBody>
      </p:sp>
    </p:spTree>
    <p:extLst>
      <p:ext uri="{BB962C8B-B14F-4D97-AF65-F5344CB8AC3E}">
        <p14:creationId xmlns:p14="http://schemas.microsoft.com/office/powerpoint/2010/main" val="113808568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smtClean="0"/>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en-US" dirty="0"/>
          </a:p>
        </p:txBody>
      </p:sp>
      <p:sp>
        <p:nvSpPr>
          <p:cNvPr id="4" name="Date Placeholder 3"/>
          <p:cNvSpPr>
            <a:spLocks noGrp="1"/>
          </p:cNvSpPr>
          <p:nvPr>
            <p:ph type="dt" sz="half" idx="10"/>
          </p:nvPr>
        </p:nvSpPr>
        <p:spPr/>
        <p:txBody>
          <a:bodyPr/>
          <a:lstStyle/>
          <a:p>
            <a:pPr>
              <a:defRPr/>
            </a:pPr>
            <a:fld id="{7139B5F6-6126-490E-A5EC-A0B9504010A5}" type="datetimeFigureOut">
              <a:rPr lang="zh-CN" altLang="en-US" smtClean="0"/>
              <a:pPr>
                <a:defRPr/>
              </a:pPr>
              <a:t>2021/8/20</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9B65023B-6A3C-4EA3-AE66-5A6D6590E647}" type="slidenum">
              <a:rPr lang="zh-CN" altLang="en-US" smtClean="0"/>
              <a:pPr>
                <a:defRPr/>
              </a:pPr>
              <a:t>‹#›</a:t>
            </a:fld>
            <a:endParaRPr lang="zh-CN" altLang="en-US" dirty="0"/>
          </a:p>
        </p:txBody>
      </p:sp>
    </p:spTree>
    <p:extLst>
      <p:ext uri="{BB962C8B-B14F-4D97-AF65-F5344CB8AC3E}">
        <p14:creationId xmlns:p14="http://schemas.microsoft.com/office/powerpoint/2010/main" val="1154132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4090D6E-9A13-4644-A4C1-22BE64C39E05}" type="datetimeFigureOut">
              <a:rPr lang="zh-CN" altLang="en-US" smtClean="0"/>
              <a:pPr>
                <a:defRPr/>
              </a:pPr>
              <a:t>2021/8/20</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28684164-7E1A-40D4-8814-0A5BCF4E4CD3}" type="slidenum">
              <a:rPr lang="zh-CN" altLang="en-US" smtClean="0"/>
              <a:pPr>
                <a:defRPr/>
              </a:pPr>
              <a:t>‹#›</a:t>
            </a:fld>
            <a:endParaRPr lang="zh-CN" altLang="en-US" dirty="0"/>
          </a:p>
        </p:txBody>
      </p:sp>
    </p:spTree>
    <p:extLst>
      <p:ext uri="{BB962C8B-B14F-4D97-AF65-F5344CB8AC3E}">
        <p14:creationId xmlns:p14="http://schemas.microsoft.com/office/powerpoint/2010/main" val="41484227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DC8889E9-B0E2-4B6A-A1AD-98D2F671A2DE}" type="datetimeFigureOut">
              <a:rPr lang="zh-CN" altLang="en-US" smtClean="0"/>
              <a:pPr>
                <a:defRPr/>
              </a:pPr>
              <a:t>2021/8/20</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37211284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0E26566-709C-466C-A58E-888040DB09C0}" type="datetimeFigureOut">
              <a:rPr lang="zh-CN" altLang="en-US" smtClean="0"/>
              <a:pPr>
                <a:defRPr/>
              </a:pPr>
              <a:t>2021/8/20</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656D1800-9FCF-4317-920B-EE4D25C28943}" type="slidenum">
              <a:rPr lang="zh-CN" altLang="en-US" smtClean="0"/>
              <a:pPr>
                <a:defRPr/>
              </a:pPr>
              <a:t>‹#›</a:t>
            </a:fld>
            <a:endParaRPr lang="zh-CN" altLang="en-US" dirty="0"/>
          </a:p>
        </p:txBody>
      </p:sp>
    </p:spTree>
    <p:extLst>
      <p:ext uri="{BB962C8B-B14F-4D97-AF65-F5344CB8AC3E}">
        <p14:creationId xmlns:p14="http://schemas.microsoft.com/office/powerpoint/2010/main" val="20503427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p>
        </p:txBody>
      </p:sp>
      <p:sp>
        <p:nvSpPr>
          <p:cNvPr id="4" name="Date Placeholder 3"/>
          <p:cNvSpPr>
            <a:spLocks noGrp="1"/>
          </p:cNvSpPr>
          <p:nvPr>
            <p:ph type="dt" sz="half" idx="10"/>
          </p:nvPr>
        </p:nvSpPr>
        <p:spPr/>
        <p:txBody>
          <a:bodyPr/>
          <a:lstStyle/>
          <a:p>
            <a:pPr>
              <a:defRPr/>
            </a:pPr>
            <a:fld id="{086BCFBF-7E71-447B-87B1-D232EB2FAD6B}" type="datetimeFigureOut">
              <a:rPr lang="zh-CN" altLang="en-US" smtClean="0"/>
              <a:pPr>
                <a:defRPr/>
              </a:pPr>
              <a:t>2021/8/20</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7EEC1C10-A0E9-48D0-8E46-CD6986F599C9}" type="slidenum">
              <a:rPr lang="zh-CN" altLang="en-US" smtClean="0"/>
              <a:pPr>
                <a:defRPr/>
              </a:pPr>
              <a:t>‹#›</a:t>
            </a:fld>
            <a:endParaRPr lang="zh-CN" altLang="en-US" dirty="0"/>
          </a:p>
        </p:txBody>
      </p:sp>
    </p:spTree>
    <p:extLst>
      <p:ext uri="{BB962C8B-B14F-4D97-AF65-F5344CB8AC3E}">
        <p14:creationId xmlns:p14="http://schemas.microsoft.com/office/powerpoint/2010/main" val="30542545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Date Placeholder 4"/>
          <p:cNvSpPr>
            <a:spLocks noGrp="1"/>
          </p:cNvSpPr>
          <p:nvPr>
            <p:ph type="dt" sz="half" idx="10"/>
          </p:nvPr>
        </p:nvSpPr>
        <p:spPr/>
        <p:txBody>
          <a:bodyPr/>
          <a:lstStyle/>
          <a:p>
            <a:pPr>
              <a:defRPr/>
            </a:pPr>
            <a:fld id="{C4DFE745-25E9-41AF-92A2-C5E6FFDD60E1}" type="datetimeFigureOut">
              <a:rPr lang="zh-CN" altLang="en-US" smtClean="0"/>
              <a:pPr>
                <a:defRPr/>
              </a:pPr>
              <a:t>2021/8/20</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13E18E86-74EB-473B-91FB-AE4B23832EE1}" type="slidenum">
              <a:rPr lang="zh-CN" altLang="en-US" smtClean="0"/>
              <a:pPr>
                <a:defRPr/>
              </a:pPr>
              <a:t>‹#›</a:t>
            </a:fld>
            <a:endParaRPr lang="zh-CN" altLang="en-US" dirty="0"/>
          </a:p>
        </p:txBody>
      </p:sp>
    </p:spTree>
    <p:extLst>
      <p:ext uri="{BB962C8B-B14F-4D97-AF65-F5344CB8AC3E}">
        <p14:creationId xmlns:p14="http://schemas.microsoft.com/office/powerpoint/2010/main" val="21843648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7" name="Date Placeholder 6"/>
          <p:cNvSpPr>
            <a:spLocks noGrp="1"/>
          </p:cNvSpPr>
          <p:nvPr>
            <p:ph type="dt" sz="half" idx="10"/>
          </p:nvPr>
        </p:nvSpPr>
        <p:spPr/>
        <p:txBody>
          <a:bodyPr/>
          <a:lstStyle/>
          <a:p>
            <a:pPr>
              <a:defRPr/>
            </a:pPr>
            <a:fld id="{7AA40F68-E40F-4345-9A9A-3DD81DE60C73}" type="datetimeFigureOut">
              <a:rPr lang="zh-CN" altLang="en-US" smtClean="0"/>
              <a:pPr>
                <a:defRPr/>
              </a:pPr>
              <a:t>2021/8/20</a:t>
            </a:fld>
            <a:endParaRPr lang="zh-CN" altLang="en-US" dirty="0"/>
          </a:p>
        </p:txBody>
      </p:sp>
      <p:sp>
        <p:nvSpPr>
          <p:cNvPr id="8" name="Footer Placeholder 7"/>
          <p:cNvSpPr>
            <a:spLocks noGrp="1"/>
          </p:cNvSpPr>
          <p:nvPr>
            <p:ph type="ftr" sz="quarter" idx="11"/>
          </p:nvPr>
        </p:nvSpPr>
        <p:spPr/>
        <p:txBody>
          <a:bodyPr/>
          <a:lstStyle/>
          <a:p>
            <a:pPr>
              <a:defRPr/>
            </a:pPr>
            <a:endParaRPr lang="zh-CN" altLang="en-US"/>
          </a:p>
        </p:txBody>
      </p:sp>
      <p:sp>
        <p:nvSpPr>
          <p:cNvPr id="9" name="Slide Number Placeholder 8"/>
          <p:cNvSpPr>
            <a:spLocks noGrp="1"/>
          </p:cNvSpPr>
          <p:nvPr>
            <p:ph type="sldNum" sz="quarter" idx="12"/>
          </p:nvPr>
        </p:nvSpPr>
        <p:spPr/>
        <p:txBody>
          <a:bodyPr/>
          <a:lstStyle/>
          <a:p>
            <a:pPr>
              <a:defRPr/>
            </a:pPr>
            <a:fld id="{06416818-4404-48B1-B5E7-E8B275A34C49}" type="slidenum">
              <a:rPr lang="zh-CN" altLang="en-US" smtClean="0"/>
              <a:pPr>
                <a:defRPr/>
              </a:pPr>
              <a:t>‹#›</a:t>
            </a:fld>
            <a:endParaRPr lang="zh-CN" altLang="en-US" dirty="0"/>
          </a:p>
        </p:txBody>
      </p:sp>
    </p:spTree>
    <p:extLst>
      <p:ext uri="{BB962C8B-B14F-4D97-AF65-F5344CB8AC3E}">
        <p14:creationId xmlns:p14="http://schemas.microsoft.com/office/powerpoint/2010/main" val="23163434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Date Placeholder 2"/>
          <p:cNvSpPr>
            <a:spLocks noGrp="1"/>
          </p:cNvSpPr>
          <p:nvPr>
            <p:ph type="dt" sz="half" idx="10"/>
          </p:nvPr>
        </p:nvSpPr>
        <p:spPr/>
        <p:txBody>
          <a:bodyPr/>
          <a:lstStyle/>
          <a:p>
            <a:pPr>
              <a:defRPr/>
            </a:pPr>
            <a:fld id="{4A8EBF2B-C289-4CAE-9C5A-9C852E19519D}" type="datetimeFigureOut">
              <a:rPr lang="zh-CN" altLang="en-US" smtClean="0"/>
              <a:pPr>
                <a:defRPr/>
              </a:pPr>
              <a:t>2021/8/20</a:t>
            </a:fld>
            <a:endParaRPr lang="zh-CN" altLang="en-US" dirty="0"/>
          </a:p>
        </p:txBody>
      </p:sp>
      <p:sp>
        <p:nvSpPr>
          <p:cNvPr id="4" name="Footer Placeholder 3"/>
          <p:cNvSpPr>
            <a:spLocks noGrp="1"/>
          </p:cNvSpPr>
          <p:nvPr>
            <p:ph type="ftr" sz="quarter" idx="11"/>
          </p:nvPr>
        </p:nvSpPr>
        <p:spPr/>
        <p:txBody>
          <a:bodyPr/>
          <a:lstStyle/>
          <a:p>
            <a:pPr>
              <a:defRPr/>
            </a:pPr>
            <a:endParaRPr lang="zh-CN" altLang="en-US"/>
          </a:p>
        </p:txBody>
      </p:sp>
      <p:sp>
        <p:nvSpPr>
          <p:cNvPr id="5" name="Slide Number Placeholder 4"/>
          <p:cNvSpPr>
            <a:spLocks noGrp="1"/>
          </p:cNvSpPr>
          <p:nvPr>
            <p:ph type="sldNum" sz="quarter" idx="12"/>
          </p:nvPr>
        </p:nvSpPr>
        <p:spPr/>
        <p:txBody>
          <a:bodyPr/>
          <a:lstStyle/>
          <a:p>
            <a:pPr>
              <a:defRPr/>
            </a:pPr>
            <a:fld id="{66CA6B60-DC72-4131-94D4-FD3CAE94C680}" type="slidenum">
              <a:rPr lang="zh-CN" altLang="en-US" smtClean="0"/>
              <a:pPr>
                <a:defRPr/>
              </a:pPr>
              <a:t>‹#›</a:t>
            </a:fld>
            <a:endParaRPr lang="zh-CN" altLang="en-US" dirty="0"/>
          </a:p>
        </p:txBody>
      </p:sp>
    </p:spTree>
    <p:extLst>
      <p:ext uri="{BB962C8B-B14F-4D97-AF65-F5344CB8AC3E}">
        <p14:creationId xmlns:p14="http://schemas.microsoft.com/office/powerpoint/2010/main" val="4719246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10755167-7E1B-4E1E-BC04-503C5BF8BA2C}" type="datetimeFigureOut">
              <a:rPr lang="zh-CN" altLang="en-US" smtClean="0"/>
              <a:pPr>
                <a:defRPr/>
              </a:pPr>
              <a:t>2021/8/20</a:t>
            </a:fld>
            <a:endParaRPr lang="zh-CN" altLang="en-US" dirty="0"/>
          </a:p>
        </p:txBody>
      </p:sp>
      <p:sp>
        <p:nvSpPr>
          <p:cNvPr id="3" name="Footer Placeholder 2"/>
          <p:cNvSpPr>
            <a:spLocks noGrp="1"/>
          </p:cNvSpPr>
          <p:nvPr>
            <p:ph type="ftr" sz="quarter" idx="11"/>
          </p:nvPr>
        </p:nvSpPr>
        <p:spPr/>
        <p:txBody>
          <a:bodyPr/>
          <a:lstStyle/>
          <a:p>
            <a:pPr>
              <a:defRPr/>
            </a:pPr>
            <a:endParaRPr lang="zh-CN" altLang="en-US"/>
          </a:p>
        </p:txBody>
      </p:sp>
      <p:sp>
        <p:nvSpPr>
          <p:cNvPr id="4" name="Slide Number Placeholder 3"/>
          <p:cNvSpPr>
            <a:spLocks noGrp="1"/>
          </p:cNvSpPr>
          <p:nvPr>
            <p:ph type="sldNum" sz="quarter" idx="12"/>
          </p:nvPr>
        </p:nvSpPr>
        <p:spPr/>
        <p:txBody>
          <a:bodyPr/>
          <a:lstStyle/>
          <a:p>
            <a:pPr>
              <a:defRPr/>
            </a:pPr>
            <a:fld id="{DDA7F80B-CD6D-4911-8D5B-0E6E070FBD9E}" type="slidenum">
              <a:rPr lang="zh-CN" altLang="en-US" smtClean="0"/>
              <a:pPr>
                <a:defRPr/>
              </a:pPr>
              <a:t>‹#›</a:t>
            </a:fld>
            <a:endParaRPr lang="zh-CN" altLang="en-US" dirty="0"/>
          </a:p>
        </p:txBody>
      </p:sp>
    </p:spTree>
    <p:extLst>
      <p:ext uri="{BB962C8B-B14F-4D97-AF65-F5344CB8AC3E}">
        <p14:creationId xmlns:p14="http://schemas.microsoft.com/office/powerpoint/2010/main" val="9778986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A3417081-F110-4DC0-8744-20C5B5A16697}" type="datetimeFigureOut">
              <a:rPr lang="zh-CN" altLang="en-US" smtClean="0"/>
              <a:pPr>
                <a:defRPr/>
              </a:pPr>
              <a:t>2021/8/20</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84D4A510-9858-4138-9E0E-74180DAEC5EC}" type="slidenum">
              <a:rPr lang="zh-CN" altLang="en-US" smtClean="0"/>
              <a:pPr>
                <a:defRPr/>
              </a:pPr>
              <a:t>‹#›</a:t>
            </a:fld>
            <a:endParaRPr lang="zh-CN" altLang="en-US" dirty="0"/>
          </a:p>
        </p:txBody>
      </p:sp>
    </p:spTree>
    <p:extLst>
      <p:ext uri="{BB962C8B-B14F-4D97-AF65-F5344CB8AC3E}">
        <p14:creationId xmlns:p14="http://schemas.microsoft.com/office/powerpoint/2010/main" val="18360934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smtClean="0"/>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F5439424-2F4D-4107-8821-7DAB63618D84}" type="datetimeFigureOut">
              <a:rPr lang="zh-CN" altLang="en-US" smtClean="0"/>
              <a:pPr>
                <a:defRPr/>
              </a:pPr>
              <a:t>2021/8/20</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01BA6713-7E43-4DA7-88F4-4DB161994D6B}" type="slidenum">
              <a:rPr lang="zh-CN" altLang="en-US" smtClean="0"/>
              <a:pPr>
                <a:defRPr/>
              </a:pPr>
              <a:t>‹#›</a:t>
            </a:fld>
            <a:endParaRPr lang="zh-CN" altLang="en-US" dirty="0"/>
          </a:p>
        </p:txBody>
      </p:sp>
    </p:spTree>
    <p:extLst>
      <p:ext uri="{BB962C8B-B14F-4D97-AF65-F5344CB8AC3E}">
        <p14:creationId xmlns:p14="http://schemas.microsoft.com/office/powerpoint/2010/main" val="35317488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5">
                <a:lumMod val="50000"/>
              </a:schemeClr>
            </a:gs>
            <a:gs pos="48000">
              <a:schemeClr val="accent5">
                <a:lumMod val="50000"/>
              </a:schemeClr>
            </a:gs>
            <a:gs pos="69000">
              <a:schemeClr val="accent5">
                <a:lumMod val="50000"/>
              </a:schemeClr>
            </a:gs>
            <a:gs pos="97000">
              <a:schemeClr val="accent5">
                <a:lumMod val="50000"/>
              </a:schemeClr>
            </a:gs>
          </a:gsLst>
          <a:lin ang="27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DC8889E9-B0E2-4B6A-A1AD-98D2F671A2DE}" type="datetimeFigureOut">
              <a:rPr lang="zh-CN" altLang="en-US" smtClean="0"/>
              <a:pPr>
                <a:defRPr/>
              </a:pPr>
              <a:t>2021/8/20</a:t>
            </a:fld>
            <a:endParaRPr lang="zh-CN" altLang="en-US"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1688335863"/>
      </p:ext>
    </p:extLst>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smtClean="0">
                <a:latin typeface="微软雅黑" panose="020B0503020204020204" pitchFamily="34" charset="-122"/>
                <a:ea typeface="微软雅黑" panose="020B0503020204020204" pitchFamily="34" charset="-122"/>
                <a:cs typeface="Calibri" panose="020F0502020204030204" pitchFamily="34" charset="0"/>
              </a:rPr>
              <a:t>申命記 </a:t>
            </a: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Deuteronomy 5:1-21】</a:t>
            </a:r>
            <a:endPar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摩西將以色列衆人召了來，對他們說：“以色列人哪，我今日曉諭你們的律例、典章，你們要聽，可以學習，謹守遵行。</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Moses called all Israel, and said to them: “Hear, O Israel, the statutes and judgments which I speak in your hearing today, that you may learn them and be careful to observe them.</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耶和華我們的　神在何烈山與我們立約。</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The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Lord our God made a covenant with us in </a:t>
            </a:r>
            <a:r>
              <a:rPr lang="en-US" altLang="zh-CN" sz="3200" b="1" kern="100" dirty="0" err="1">
                <a:latin typeface="微软雅黑" panose="020B0503020204020204" pitchFamily="34" charset="-122"/>
                <a:ea typeface="微软雅黑" panose="020B0503020204020204" pitchFamily="34" charset="-122"/>
                <a:cs typeface="Calibri" panose="020F0502020204030204" pitchFamily="34" charset="0"/>
              </a:rPr>
              <a:t>Horeb</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a:t>
            </a:r>
          </a:p>
        </p:txBody>
      </p:sp>
    </p:spTree>
    <p:extLst>
      <p:ext uri="{BB962C8B-B14F-4D97-AF65-F5344CB8AC3E}">
        <p14:creationId xmlns:p14="http://schemas.microsoft.com/office/powerpoint/2010/main" val="402293181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申命記 </a:t>
            </a:r>
            <a:r>
              <a:rPr lang="en-US" altLang="zh-CN" sz="3000" b="1" u="sng"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Deuteronomy 5:1-21】</a:t>
            </a:r>
            <a:endParaRPr lang="en-US" altLang="zh-CN"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19 </a:t>
            </a:r>
            <a:r>
              <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不可偷盜。</a:t>
            </a: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You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shall not steal.</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20 </a:t>
            </a:r>
            <a:r>
              <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不可作假見證陷害人。</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You shall not bear false witness against your neighbor.</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21 </a:t>
            </a:r>
            <a:r>
              <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不可貪戀人的妻子；也不可貪圖人的房屋、田地、僕婢、牛、驢，幷他一切所有的。’</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You shall not covet your neighbor’</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s wife; and you shall not desire your neighbor’s house, his field, his male servant, his female servant, his ox, his donkey, or anything that is your neighbor’s.’</a:t>
            </a:r>
          </a:p>
        </p:txBody>
      </p:sp>
    </p:spTree>
    <p:extLst>
      <p:ext uri="{BB962C8B-B14F-4D97-AF65-F5344CB8AC3E}">
        <p14:creationId xmlns:p14="http://schemas.microsoft.com/office/powerpoint/2010/main" val="232788551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父母的屬靈地位</a:t>
            </a:r>
          </a:p>
          <a:p>
            <a:pPr marL="0" indent="0" algn="just">
              <a:lnSpc>
                <a:spcPct val="112000"/>
              </a:lnSpc>
              <a:buNone/>
            </a:pP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	神所設立的家庭的概念</a:t>
            </a:r>
          </a:p>
          <a:p>
            <a:pPr marL="0" indent="0" algn="just">
              <a:lnSpc>
                <a:spcPct val="112000"/>
              </a:lnSpc>
              <a:buNone/>
            </a:pP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瑪 </a:t>
            </a: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Mal </a:t>
            </a: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2:15】</a:t>
            </a:r>
          </a:p>
          <a:p>
            <a:pPr marL="0" indent="0" algn="just">
              <a:lnSpc>
                <a:spcPct val="112000"/>
              </a:lnSpc>
              <a:buNone/>
            </a:pP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雖然　神有靈的餘力能造多人，祂不是單造一人嗎？爲何只造一人呢？乃是祂願人得虔誠的後裔。所以當謹守你們的心，誰也不可以詭詐待幼年所娶的妻。</a:t>
            </a:r>
          </a:p>
          <a:p>
            <a:pPr marL="0" indent="0" algn="just">
              <a:lnSpc>
                <a:spcPct val="112000"/>
              </a:lnSpc>
              <a:buNone/>
            </a:pP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But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did He not make them one</a:t>
            </a: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 Having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a remnant of the Spirit</a:t>
            </a: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 And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why one</a:t>
            </a: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 He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seeks godly offspring</a:t>
            </a: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 Therefore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take heed to your spirit</a:t>
            </a: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 And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let none deal treacherously with the wife of his youth.</a:t>
            </a:r>
          </a:p>
        </p:txBody>
      </p:sp>
    </p:spTree>
    <p:extLst>
      <p:ext uri="{BB962C8B-B14F-4D97-AF65-F5344CB8AC3E}">
        <p14:creationId xmlns:p14="http://schemas.microsoft.com/office/powerpoint/2010/main" val="333568474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	父母的屬靈責任</a:t>
            </a:r>
          </a:p>
          <a:p>
            <a:pPr marL="0" indent="0" algn="just">
              <a:lnSpc>
                <a:spcPct val="112000"/>
              </a:lnSpc>
              <a:buNone/>
            </a:pP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申命記 </a:t>
            </a: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Deuteronomy </a:t>
            </a: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6:4-7】</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4 </a:t>
            </a:r>
            <a:r>
              <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以色列啊，你要聽！耶和華我們　神是獨一的主。</a:t>
            </a: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Hear, O Israel: The Lord our God, the Lord is one!</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5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你要盡心、盡性、盡力愛耶和華你的　神。</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You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shall love the Lord your God with all your heart, with all your soul, and with all your strength</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2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50502915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	父母的屬靈責任</a:t>
            </a:r>
          </a:p>
          <a:p>
            <a:pPr marL="0" indent="0" algn="just">
              <a:lnSpc>
                <a:spcPct val="112000"/>
              </a:lnSpc>
              <a:buNone/>
            </a:pP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申命記 </a:t>
            </a: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Deuteronomy </a:t>
            </a: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6:4-7】</a:t>
            </a:r>
          </a:p>
          <a:p>
            <a:pPr marL="0" indent="0" algn="just">
              <a:lnSpc>
                <a:spcPct val="112000"/>
              </a:lnSpc>
              <a:buNone/>
            </a:pPr>
            <a:r>
              <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6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我今日所吩咐你的話都要記在心上，</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And these words which I command you today shall be in your heart.</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7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也要殷勤教訓你的兒女，無論你坐在家裏，行在路上，躺下，起來，都要談論；</a:t>
            </a:r>
          </a:p>
          <a:p>
            <a:pPr marL="0" indent="0" algn="just">
              <a:lnSpc>
                <a:spcPct val="100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You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shall teach them diligently to your children, and shall talk of them when you sit in your house, when you walk by the way, when you lie down, and when you rise up.</a:t>
            </a:r>
          </a:p>
        </p:txBody>
      </p:sp>
    </p:spTree>
    <p:extLst>
      <p:ext uri="{BB962C8B-B14F-4D97-AF65-F5344CB8AC3E}">
        <p14:creationId xmlns:p14="http://schemas.microsoft.com/office/powerpoint/2010/main" val="8532878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神所設立的家庭的概念</a:t>
            </a:r>
            <a:endPar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zh-CN" altLang="en-US" sz="3600" b="1" u="sng"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	同性婚姻（家庭）違背神的心意</a:t>
            </a:r>
            <a:endPar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zh-CN" altLang="en-US" sz="36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	同性婚姻（家庭）破壞神對婚姻家庭的定義</a:t>
            </a:r>
            <a:endPar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zh-CN" altLang="en-US" sz="36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	同性父母破壞神賦予父母的屬靈權柄</a:t>
            </a:r>
            <a:endParaRPr lang="zh-CN" altLang="en-US" sz="3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43443363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孝敬父母</a:t>
            </a:r>
            <a:endPar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zh-CN" altLang="en-US" sz="800" b="1" u="sng"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	服從權柄</a:t>
            </a:r>
            <a:endPar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zh-CN" altLang="en-US" sz="8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	敬拜神，孝敬</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父母</a:t>
            </a:r>
            <a:endPar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zh-CN" altLang="en-US" sz="8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	給父母帶來榮耀</a:t>
            </a:r>
            <a:endPar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zh-CN" altLang="en-US" sz="8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	成爲合神心意的人，給父母帶去榮耀</a:t>
            </a:r>
            <a:endPar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en-US" altLang="zh-CN" sz="8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	父母要爲自己的兒女向上帝交帳</a:t>
            </a:r>
          </a:p>
          <a:p>
            <a:pPr marL="0" indent="0" algn="just">
              <a:lnSpc>
                <a:spcPct val="112000"/>
              </a:lnSpc>
              <a:buNone/>
            </a:pPr>
            <a:endParaRPr lang="zh-CN" altLang="en-US" sz="3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34761872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3000"/>
              </a:lnSpc>
              <a:spcAft>
                <a:spcPts val="0"/>
              </a:spcAft>
              <a:buNone/>
            </a:pP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分享討論</a:t>
            </a:r>
            <a:endPar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742950" indent="-742950" algn="just">
              <a:lnSpc>
                <a:spcPct val="113000"/>
              </a:lnSpc>
              <a:spcAft>
                <a:spcPts val="0"/>
              </a:spcAft>
              <a:buAutoNum type="arabicParenR"/>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列舉聖經中違背第五誡，不孝敬（尊敬）父母的事例，思想他們的結局，給我們帶領怎樣的警示？</a:t>
            </a:r>
            <a:endPar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742950" indent="-742950" algn="just">
              <a:lnSpc>
                <a:spcPct val="113000"/>
              </a:lnSpc>
              <a:spcAft>
                <a:spcPts val="0"/>
              </a:spcAft>
              <a:buAutoNum type="arabicParenR"/>
            </a:pPr>
            <a:endParaRPr lang="zh-CN" altLang="en-US" sz="800" b="1" kern="100" dirty="0">
              <a:latin typeface="微软雅黑" panose="020B0503020204020204" pitchFamily="34" charset="-122"/>
              <a:ea typeface="微软雅黑" panose="020B0503020204020204" pitchFamily="34" charset="-122"/>
              <a:cs typeface="Calibri" panose="020F0502020204030204" pitchFamily="34" charset="0"/>
            </a:endParaRPr>
          </a:p>
          <a:p>
            <a:pPr marL="742950" indent="-742950" algn="just">
              <a:lnSpc>
                <a:spcPct val="113000"/>
              </a:lnSpc>
              <a:spcAft>
                <a:spcPts val="0"/>
              </a:spcAft>
              <a:buAutoNum type="arabicParenR"/>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列舉在當今世界各樣流行的思想言論中，有哪些思想言論會導致孩子違背第五誡？</a:t>
            </a:r>
            <a:endPar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742950" indent="-742950" algn="just">
              <a:lnSpc>
                <a:spcPct val="113000"/>
              </a:lnSpc>
              <a:spcAft>
                <a:spcPts val="0"/>
              </a:spcAft>
              <a:buAutoNum type="arabicParenR"/>
            </a:pPr>
            <a:endParaRPr lang="zh-CN" altLang="en-US" sz="800" b="1" kern="100" dirty="0">
              <a:latin typeface="微软雅黑" panose="020B0503020204020204" pitchFamily="34" charset="-122"/>
              <a:ea typeface="微软雅黑" panose="020B0503020204020204" pitchFamily="34" charset="-122"/>
              <a:cs typeface="Calibri" panose="020F0502020204030204" pitchFamily="34" charset="0"/>
            </a:endParaRPr>
          </a:p>
          <a:p>
            <a:pPr marL="742950" indent="-742950" algn="just">
              <a:lnSpc>
                <a:spcPct val="113000"/>
              </a:lnSpc>
              <a:spcAft>
                <a:spcPts val="0"/>
              </a:spcAft>
              <a:buAutoNum type="arabicParenR"/>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討論作爲父母該怎樣幫助孩子更好地遵行第五誡？</a:t>
            </a:r>
          </a:p>
          <a:p>
            <a:pPr marL="742950" indent="-742950" algn="just">
              <a:lnSpc>
                <a:spcPct val="113000"/>
              </a:lnSpc>
              <a:spcAft>
                <a:spcPts val="0"/>
              </a:spcAft>
              <a:buAutoNum type="arabicParenR"/>
            </a:pPr>
            <a:endParaRPr lang="zh-CN" altLang="en-US" sz="3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48951389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4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400" b="1" u="sng" kern="100" dirty="0" smtClean="0">
                <a:latin typeface="微软雅黑" panose="020B0503020204020204" pitchFamily="34" charset="-122"/>
                <a:ea typeface="微软雅黑" panose="020B0503020204020204" pitchFamily="34" charset="-122"/>
                <a:cs typeface="Calibri" panose="020F0502020204030204" pitchFamily="34" charset="0"/>
              </a:rPr>
              <a:t>申命記 </a:t>
            </a:r>
            <a:r>
              <a:rPr lang="en-US" altLang="zh-CN" sz="3400" b="1" u="sng" kern="100" dirty="0" smtClean="0">
                <a:latin typeface="微软雅黑" panose="020B0503020204020204" pitchFamily="34" charset="-122"/>
                <a:ea typeface="微软雅黑" panose="020B0503020204020204" pitchFamily="34" charset="-122"/>
                <a:cs typeface="Calibri" panose="020F0502020204030204" pitchFamily="34" charset="0"/>
              </a:rPr>
              <a:t>Deuteronomy 5:1-21】</a:t>
            </a:r>
            <a:endParaRPr lang="en-US" altLang="zh-CN" sz="3400" b="1" u="sng"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4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 </a:t>
            </a:r>
            <a:r>
              <a:rPr lang="zh-CN" altLang="en-US" sz="34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這約不是與我們列祖立的，乃是與我們今日在這裏存活之人立的。</a:t>
            </a:r>
            <a:endParaRPr lang="en-US" altLang="zh-CN" sz="34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400" b="1" kern="100" dirty="0" smtClean="0">
                <a:latin typeface="微软雅黑" panose="020B0503020204020204" pitchFamily="34" charset="-122"/>
                <a:ea typeface="微软雅黑" panose="020B0503020204020204" pitchFamily="34" charset="-122"/>
                <a:cs typeface="Calibri" panose="020F0502020204030204" pitchFamily="34" charset="0"/>
              </a:rPr>
              <a:t>The </a:t>
            </a:r>
            <a:r>
              <a:rPr lang="en-US" altLang="zh-CN" sz="3400" b="1" kern="100" dirty="0">
                <a:latin typeface="微软雅黑" panose="020B0503020204020204" pitchFamily="34" charset="-122"/>
                <a:ea typeface="微软雅黑" panose="020B0503020204020204" pitchFamily="34" charset="-122"/>
                <a:cs typeface="Calibri" panose="020F0502020204030204" pitchFamily="34" charset="0"/>
              </a:rPr>
              <a:t>Lord did not make this covenant with our fathers, but with us, those who are here today, all of us who are alive.</a:t>
            </a:r>
          </a:p>
          <a:p>
            <a:pPr marL="0" indent="0" algn="just">
              <a:lnSpc>
                <a:spcPct val="112000"/>
              </a:lnSpc>
              <a:buNone/>
            </a:pPr>
            <a:r>
              <a:rPr lang="en-US" altLang="zh-CN" sz="34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4 </a:t>
            </a:r>
            <a:r>
              <a:rPr lang="zh-CN" altLang="en-US" sz="34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耶和華在山上，從火中，面對面與你們說話。</a:t>
            </a:r>
            <a:endParaRPr lang="en-US" altLang="zh-CN" sz="34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400" b="1" kern="100" dirty="0" smtClean="0">
                <a:latin typeface="微软雅黑" panose="020B0503020204020204" pitchFamily="34" charset="-122"/>
                <a:ea typeface="微软雅黑" panose="020B0503020204020204" pitchFamily="34" charset="-122"/>
                <a:cs typeface="Calibri" panose="020F0502020204030204" pitchFamily="34" charset="0"/>
              </a:rPr>
              <a:t>The </a:t>
            </a:r>
            <a:r>
              <a:rPr lang="en-US" altLang="zh-CN" sz="3400" b="1" kern="100" dirty="0">
                <a:latin typeface="微软雅黑" panose="020B0503020204020204" pitchFamily="34" charset="-122"/>
                <a:ea typeface="微软雅黑" panose="020B0503020204020204" pitchFamily="34" charset="-122"/>
                <a:cs typeface="Calibri" panose="020F0502020204030204" pitchFamily="34" charset="0"/>
              </a:rPr>
              <a:t>Lord talked with you face to face on the mountain from the midst of the fire.</a:t>
            </a:r>
          </a:p>
        </p:txBody>
      </p:sp>
    </p:spTree>
    <p:extLst>
      <p:ext uri="{BB962C8B-B14F-4D97-AF65-F5344CB8AC3E}">
        <p14:creationId xmlns:p14="http://schemas.microsoft.com/office/powerpoint/2010/main" val="403086630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smtClean="0">
                <a:latin typeface="微软雅黑" panose="020B0503020204020204" pitchFamily="34" charset="-122"/>
                <a:ea typeface="微软雅黑" panose="020B0503020204020204" pitchFamily="34" charset="-122"/>
                <a:cs typeface="Calibri" panose="020F0502020204030204" pitchFamily="34" charset="0"/>
              </a:rPr>
              <a:t>申命記 </a:t>
            </a: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Deuteronomy 5:1-21】</a:t>
            </a:r>
            <a:endPar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5 </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（那時我站在耶和華和你們中間，要將耶和華的話傳給你們，因爲你們懼怕那火，沒有上山。）說：</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I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stood between the Lord and you at that time, to declare to you the word of the Lord; for you were afraid because of the fire, and you did not go up the mountain. He said:</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6 </a:t>
            </a:r>
            <a:r>
              <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我是耶和華你的　神，曾將你從埃及地爲奴之家領出來。‘</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I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am the Lord your God who brought you out of the land of Egypt, out of the house of bondage.</a:t>
            </a:r>
          </a:p>
        </p:txBody>
      </p:sp>
    </p:spTree>
    <p:extLst>
      <p:ext uri="{BB962C8B-B14F-4D97-AF65-F5344CB8AC3E}">
        <p14:creationId xmlns:p14="http://schemas.microsoft.com/office/powerpoint/2010/main" val="328856665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smtClean="0">
                <a:latin typeface="微软雅黑" panose="020B0503020204020204" pitchFamily="34" charset="-122"/>
                <a:ea typeface="微软雅黑" panose="020B0503020204020204" pitchFamily="34" charset="-122"/>
                <a:cs typeface="Calibri" panose="020F0502020204030204" pitchFamily="34" charset="0"/>
              </a:rPr>
              <a:t>申命記 </a:t>
            </a: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Deuteronomy 5:1-21】</a:t>
            </a:r>
            <a:endPar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7 </a:t>
            </a:r>
            <a:r>
              <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除了我以外，你不可有別的神。</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You shall have no other gods before Me.</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8 </a:t>
            </a:r>
            <a:r>
              <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不可爲自己雕刻偶像，也不可作什麽形像，仿佛上天、下地和地底下水中的百物。</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You shall not make for yourself a carved image—any likeness of anything that is in heaven above, or that is in the earth beneath, or that is in the water under the earth;</a:t>
            </a:r>
          </a:p>
        </p:txBody>
      </p:sp>
    </p:spTree>
    <p:extLst>
      <p:ext uri="{BB962C8B-B14F-4D97-AF65-F5344CB8AC3E}">
        <p14:creationId xmlns:p14="http://schemas.microsoft.com/office/powerpoint/2010/main" val="377236370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申命記 </a:t>
            </a:r>
            <a:r>
              <a:rPr lang="en-US" altLang="zh-CN" sz="3000" b="1" u="sng"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Deuteronomy 5:1-21】</a:t>
            </a:r>
            <a:endParaRPr lang="en-US" altLang="zh-CN"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9 </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不可跪拜那些像，也不可侍奉它們，因爲我耶和華你的　神是忌邪的　神。恨我的，我必追討他的罪，自父及子，直到三四代；</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you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shall not bow down to them nor serve them. For I, the Lord your God, am a jealous God, visiting the iniquity of the fathers upon the children to the third and fourth generations of those who hate Me,</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10 </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愛我、守我誡命的，我必向他們發慈愛，直到千代。</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but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showing mercy to thousands, to those who love Me and keep My commandments.</a:t>
            </a:r>
          </a:p>
        </p:txBody>
      </p:sp>
    </p:spTree>
    <p:extLst>
      <p:ext uri="{BB962C8B-B14F-4D97-AF65-F5344CB8AC3E}">
        <p14:creationId xmlns:p14="http://schemas.microsoft.com/office/powerpoint/2010/main" val="263636415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申命記 </a:t>
            </a:r>
            <a:r>
              <a:rPr lang="en-US" altLang="zh-CN" sz="3000" b="1" u="sng"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Deuteronomy 5:1-21】</a:t>
            </a:r>
            <a:endParaRPr lang="en-US" altLang="zh-CN"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11 </a:t>
            </a:r>
            <a:r>
              <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不可妄稱耶和華你　神的名；因爲妄稱耶和華名的，耶和華必不以他爲無罪。</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zh-CN" altLang="en-US" sz="3000" b="1" kern="100" dirty="0" smtClean="0">
                <a:solidFill>
                  <a:schemeClr val="tx1">
                    <a:lumMod val="95000"/>
                  </a:schemeClr>
                </a:solidFill>
                <a:latin typeface="微软雅黑" panose="020B0503020204020204" pitchFamily="34" charset="-122"/>
                <a:ea typeface="微软雅黑" panose="020B0503020204020204" pitchFamily="34" charset="-122"/>
                <a:cs typeface="Calibri" panose="020F0502020204030204" pitchFamily="34" charset="0"/>
              </a:rPr>
              <a:t>‘</a:t>
            </a:r>
            <a:r>
              <a:rPr lang="en-US" altLang="zh-CN" sz="3000" b="1" kern="100" dirty="0">
                <a:solidFill>
                  <a:schemeClr val="tx1">
                    <a:lumMod val="95000"/>
                  </a:schemeClr>
                </a:solidFill>
                <a:latin typeface="微软雅黑" panose="020B0503020204020204" pitchFamily="34" charset="-122"/>
                <a:ea typeface="微软雅黑" panose="020B0503020204020204" pitchFamily="34" charset="-122"/>
                <a:cs typeface="Calibri" panose="020F0502020204030204" pitchFamily="34" charset="0"/>
              </a:rPr>
              <a:t>You shall not take the name of the Lord your God in vain, for the Lord will not hold him guiltless who takes His name in vain.</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12 </a:t>
            </a:r>
            <a:r>
              <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當照耶和華你　神所吩咐的，守安息日爲聖日。</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zh-CN" altLang="en-US" sz="3000" b="1" kern="100" dirty="0" smtClean="0">
                <a:solidFill>
                  <a:schemeClr val="tx1">
                    <a:lumMod val="95000"/>
                  </a:schemeClr>
                </a:solidFill>
                <a:latin typeface="微软雅黑" panose="020B0503020204020204" pitchFamily="34" charset="-122"/>
                <a:ea typeface="微软雅黑" panose="020B0503020204020204" pitchFamily="34" charset="-122"/>
                <a:cs typeface="Calibri" panose="020F0502020204030204" pitchFamily="34" charset="0"/>
              </a:rPr>
              <a:t>‘</a:t>
            </a:r>
            <a:r>
              <a:rPr lang="en-US" altLang="zh-CN" sz="3000" b="1" kern="100" dirty="0">
                <a:solidFill>
                  <a:schemeClr val="tx1">
                    <a:lumMod val="95000"/>
                  </a:schemeClr>
                </a:solidFill>
                <a:latin typeface="微软雅黑" panose="020B0503020204020204" pitchFamily="34" charset="-122"/>
                <a:ea typeface="微软雅黑" panose="020B0503020204020204" pitchFamily="34" charset="-122"/>
                <a:cs typeface="Calibri" panose="020F0502020204030204" pitchFamily="34" charset="0"/>
              </a:rPr>
              <a:t>Observe the Sabbath day, to keep it holy, as the Lord your God commanded you.</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13 </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六日要勞碌作你一切的工，</a:t>
            </a:r>
            <a:r>
              <a:rPr lang="en-US" altLang="zh-CN" sz="3000" b="1" kern="100" dirty="0" smtClean="0">
                <a:solidFill>
                  <a:schemeClr val="tx1">
                    <a:lumMod val="95000"/>
                  </a:schemeClr>
                </a:solidFill>
                <a:latin typeface="微软雅黑" panose="020B0503020204020204" pitchFamily="34" charset="-122"/>
                <a:ea typeface="微软雅黑" panose="020B0503020204020204" pitchFamily="34" charset="-122"/>
                <a:cs typeface="Calibri" panose="020F0502020204030204" pitchFamily="34" charset="0"/>
              </a:rPr>
              <a:t>Six </a:t>
            </a:r>
            <a:r>
              <a:rPr lang="en-US" altLang="zh-CN" sz="3000" b="1" kern="100" dirty="0">
                <a:solidFill>
                  <a:schemeClr val="tx1">
                    <a:lumMod val="95000"/>
                  </a:schemeClr>
                </a:solidFill>
                <a:latin typeface="微软雅黑" panose="020B0503020204020204" pitchFamily="34" charset="-122"/>
                <a:ea typeface="微软雅黑" panose="020B0503020204020204" pitchFamily="34" charset="-122"/>
                <a:cs typeface="Calibri" panose="020F0502020204030204" pitchFamily="34" charset="0"/>
              </a:rPr>
              <a:t>days you shall labor and do all your work,</a:t>
            </a:r>
          </a:p>
        </p:txBody>
      </p:sp>
    </p:spTree>
    <p:extLst>
      <p:ext uri="{BB962C8B-B14F-4D97-AF65-F5344CB8AC3E}">
        <p14:creationId xmlns:p14="http://schemas.microsoft.com/office/powerpoint/2010/main" val="85142178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申命記 </a:t>
            </a:r>
            <a:r>
              <a:rPr lang="en-US" altLang="zh-CN" sz="3000" b="1" u="sng"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Deuteronomy 5:1-21】</a:t>
            </a:r>
            <a:endParaRPr lang="en-US" altLang="zh-CN"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14 </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但第七日是向耶和華你　神當守的安息日。這一日你和你的兒女、僕婢、牛、驢、牲畜，幷在你城裏寄居的客旅，無論何工都不可作，使你的僕婢可以和你一樣安息。</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but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 seventh day is the Sabbath of the Lord your God. In it you shall do no work: you, nor your son, nor your daughter, nor your male servant, nor your female servant, nor your ox, nor your donkey, nor any of your cattle, nor your stranger who is within your gates, that your male servant and your female servant may rest as well as you.</a:t>
            </a:r>
          </a:p>
        </p:txBody>
      </p:sp>
    </p:spTree>
    <p:extLst>
      <p:ext uri="{BB962C8B-B14F-4D97-AF65-F5344CB8AC3E}">
        <p14:creationId xmlns:p14="http://schemas.microsoft.com/office/powerpoint/2010/main" val="226921074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申命記 </a:t>
            </a:r>
            <a:r>
              <a:rPr lang="en-US" altLang="zh-CN" sz="3000" b="1" u="sng"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Deuteronomy 5:1-21】</a:t>
            </a:r>
            <a:endParaRPr lang="en-US" altLang="zh-CN"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15 </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你也要記念你在埃及地作過奴僕，耶和華你　神用大能的手和伸出來的膀臂，將你從那裏領出來。因此，耶和華你的　神吩咐你守安息日。</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remember that you were a slave in the land of Egypt, and the Lord your God brought you out from there by a mighty hand and by an outstretched arm; therefore the Lord your God commanded you to keep the Sabbath day</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53930284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申命記 </a:t>
            </a:r>
            <a:r>
              <a:rPr lang="en-US" altLang="zh-CN" sz="3000" b="1" u="sng"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Deuteronomy 5:1-21】</a:t>
            </a:r>
            <a:endParaRPr lang="en-US" altLang="zh-CN"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16 </a:t>
            </a:r>
            <a:r>
              <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當照耶和華你　神所吩咐的孝敬父母，使你得福，幷使你的日子，在耶和華你　神所賜你的地上得以長久。</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Honor your father and your mother, as the Lord your God has commanded you, that your days may be long, and that it may be well with you in the land which the Lord your God is giving you.</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17 </a:t>
            </a:r>
            <a:r>
              <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不可殺人。</a:t>
            </a: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You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shall not murder.</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18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不可奸淫</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You shall not commit adultery.</a:t>
            </a:r>
          </a:p>
        </p:txBody>
      </p:sp>
    </p:spTree>
    <p:extLst>
      <p:ext uri="{BB962C8B-B14F-4D97-AF65-F5344CB8AC3E}">
        <p14:creationId xmlns:p14="http://schemas.microsoft.com/office/powerpoint/2010/main" val="340745804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F46216B-77A9-411A-B9D3-5023FCB70208}"/>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Office Theme</Template>
  <TotalTime>12971</TotalTime>
  <Words>663</Words>
  <Application>Microsoft Office PowerPoint</Application>
  <PresentationFormat>全屏显示(4:3)</PresentationFormat>
  <Paragraphs>88</Paragraphs>
  <Slides>16</Slides>
  <Notes>0</Notes>
  <HiddenSlides>0</HiddenSlides>
  <MMClips>0</MMClips>
  <ScaleCrop>false</ScaleCrop>
  <HeadingPairs>
    <vt:vector size="6" baseType="variant">
      <vt:variant>
        <vt:lpstr>已用的字体</vt:lpstr>
      </vt:variant>
      <vt:variant>
        <vt:i4>6</vt:i4>
      </vt:variant>
      <vt:variant>
        <vt:lpstr>主题</vt:lpstr>
      </vt:variant>
      <vt:variant>
        <vt:i4>1</vt:i4>
      </vt:variant>
      <vt:variant>
        <vt:lpstr>幻灯片标题</vt:lpstr>
      </vt:variant>
      <vt:variant>
        <vt:i4>16</vt:i4>
      </vt:variant>
    </vt:vector>
  </HeadingPairs>
  <TitlesOfParts>
    <vt:vector size="23" baseType="lpstr">
      <vt:lpstr>新細明體</vt:lpstr>
      <vt:lpstr>宋体</vt:lpstr>
      <vt:lpstr>微软雅黑</vt:lpstr>
      <vt:lpstr>Arial</vt:lpstr>
      <vt:lpstr>Calibri</vt:lpstr>
      <vt:lpstr>Calibri Light</vt:lpstr>
      <vt:lpstr>Office Theme</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幻灯片 1</dc:title>
  <dc:creator>Windows 用户</dc:creator>
  <cp:lastModifiedBy>Barnabas Feng</cp:lastModifiedBy>
  <cp:revision>1311</cp:revision>
  <dcterms:created xsi:type="dcterms:W3CDTF">2014-02-25T17:54:08Z</dcterms:created>
  <dcterms:modified xsi:type="dcterms:W3CDTF">2021-08-20T17:31:54Z</dcterms:modified>
</cp:coreProperties>
</file>