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2866" r:id="rId2"/>
    <p:sldId id="2896" r:id="rId3"/>
    <p:sldId id="2897" r:id="rId4"/>
    <p:sldId id="2898" r:id="rId5"/>
    <p:sldId id="2899" r:id="rId6"/>
    <p:sldId id="2900" r:id="rId7"/>
    <p:sldId id="2856" r:id="rId8"/>
    <p:sldId id="2867" r:id="rId9"/>
    <p:sldId id="2890" r:id="rId10"/>
    <p:sldId id="2868" r:id="rId11"/>
    <p:sldId id="2891"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26"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2021/10/8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2021/10/8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2021/10/8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2021/10/8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2021/10/8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2021/10/8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2021/10/8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2021/10/8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2021/10/8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2021/10/8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2021/10/8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2021/10/8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2021/10/8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2021/10/8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這是耶和華你們　神所吩咐教訓你們的誡命、律例、典章，使你們在所要過去得爲業的地上遵行，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this is the commandment, and these are the statutes and judgments which the Lord your God has commanded to teach you, that you may observe them in the land which you are crossing over to possess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愛神</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人的責任</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盡心、盡性</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盡意</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盡力</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1972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信仰的實踐</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思想</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神的話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殷勤教訓兒女</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日常信仰生活</a:t>
            </a:r>
          </a:p>
        </p:txBody>
      </p:sp>
    </p:spTree>
    <p:extLst>
      <p:ext uri="{BB962C8B-B14F-4D97-AF65-F5344CB8AC3E}">
        <p14:creationId xmlns:p14="http://schemas.microsoft.com/office/powerpoint/2010/main" val="1846265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17:41</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如此這些民又懼怕耶和華，又侍奉他們的偶像。他們子子孫孫也都照樣行，效法他們的祖宗，直到今日。</a:t>
            </a: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列舉現今基督徒中流行的一些 “既（看似）敬拜神，又（實則）侍奉偶像” 的錯謬的信仰觀念？</a:t>
            </a: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討論，神爲什麽不指示摩西在以色列人中成立宗教信仰學校來教導孩子，而是將信仰傳承的責任托付給父母？</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好叫你和你子子孫孫一生敬畏耶和華你的　神，謹守祂的一切律例、誡命，就是我所吩咐你的，使你的日子得以長久。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may fear the Lord your God, to keep all His statutes and His commandments which I command you, you and your son and your grandson, all the days of your life, and that your days may be prolonged.</a:t>
            </a:r>
          </a:p>
        </p:txBody>
      </p:sp>
    </p:spTree>
    <p:extLst>
      <p:ext uri="{BB962C8B-B14F-4D97-AF65-F5344CB8AC3E}">
        <p14:creationId xmlns:p14="http://schemas.microsoft.com/office/powerpoint/2010/main" val="3228760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以色列啊，你要聽，要謹守遵行，使你可以在那流奶與蜜之地得以享福，人數極其增多，正如耶和華你列祖的　神所應許你的。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hear, O Israel, and be careful to observe it, that it may be well with you, and that you may multiply greatly as the Lord God of your fathers has promised you—‘a land flowing with milk and honey.’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以色列啊，你要聽！耶和華我們　神是獨一的主。</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Hear, O Israel: The Lord our God, the Lord is one!</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你要盡心、盡性、盡力愛耶和華你的　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love the Lord your God with all your heart, with all your soul, and with all your strength.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我今日所吩咐你的話都要記在心上，</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these words which I command you today shall be in your heart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97365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也要殷勤教訓你的兒女，無論你坐在家裏，行在路上，躺下，起來，都要談論；</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teach them diligently to your children, and shall talk of them when you sit in your house, when you walk by the way, when you lie down, and when you rise up.</a:t>
            </a:r>
          </a:p>
        </p:txBody>
      </p:sp>
    </p:spTree>
    <p:extLst>
      <p:ext uri="{BB962C8B-B14F-4D97-AF65-F5344CB8AC3E}">
        <p14:creationId xmlns:p14="http://schemas.microsoft.com/office/powerpoint/2010/main" val="2948345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6:1-9】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也要系在手上爲記號，戴在額上爲經文；</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bind them as a sign on your hand, and they shall be as frontlets between your eyes.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又要寫在你房屋的門框上，幷你的城門上。”</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write them on the doorposts of your house and on your gates.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867926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要敬畏順服神（第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神是獨一的神（第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節）；要盡心愛神（第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持守傳承信仰（第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6-9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敬畏神表現爲</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要聽神的話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要謹守（認真）</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遵行</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定睛于</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一生敬畏神</a:t>
            </a:r>
          </a:p>
        </p:txBody>
      </p:sp>
    </p:spTree>
    <p:extLst>
      <p:ext uri="{BB962C8B-B14F-4D97-AF65-F5344CB8AC3E}">
        <p14:creationId xmlns:p14="http://schemas.microsoft.com/office/powerpoint/2010/main" val="668657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獨一的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神</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與一切被造不同（與人不同）</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自存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(self-existence,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aseity</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自足性</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上帝意志和能力上的獨存</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不被影響（改變）的上帝</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神的純一性</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Simplicity</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unity</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對獨一神的冒犯</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29674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13092</TotalTime>
  <Words>435</Words>
  <Application>Microsoft Office PowerPoint</Application>
  <PresentationFormat>全屏显示(4:3)</PresentationFormat>
  <Paragraphs>65</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1340</cp:revision>
  <dcterms:created xsi:type="dcterms:W3CDTF">2014-02-25T17:54:08Z</dcterms:created>
  <dcterms:modified xsi:type="dcterms:W3CDTF">2021-10-09T00:32:02Z</dcterms:modified>
</cp:coreProperties>
</file>