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2866" r:id="rId2"/>
    <p:sldId id="2933" r:id="rId3"/>
    <p:sldId id="2934" r:id="rId4"/>
    <p:sldId id="2935" r:id="rId5"/>
    <p:sldId id="2936" r:id="rId6"/>
    <p:sldId id="2937" r:id="rId7"/>
    <p:sldId id="2938" r:id="rId8"/>
    <p:sldId id="2939" r:id="rId9"/>
    <p:sldId id="2940" r:id="rId10"/>
    <p:sldId id="2916" r:id="rId11"/>
    <p:sldId id="2897" r:id="rId12"/>
    <p:sldId id="2941" r:id="rId13"/>
    <p:sldId id="2944" r:id="rId14"/>
    <p:sldId id="2942"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9" d="100"/>
          <a:sy n="79" d="100"/>
        </p:scale>
        <p:origin x="78" y="7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2021/10/29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2021/10/29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2021/10/29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2021/10/29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2021/10/29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2021/10/29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2021/10/29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2021/10/29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2021/10/29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2021/10/29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2021/10/29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2021/10/29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2021/10/29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2021/10/29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7:12-26】</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你們果然聽從這些典章，謹守遵行，耶和華你　神就必照祂向你列祖所起的誓守約施慈愛。</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it shall come to pass, because you listen to these judgments, and keep and do them, that the Lord your God will keep with you the covenant and the mercy which He swore to your fathers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選民若守約遵行神的誡命，必蒙賜福（</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12-15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選民必須除滅（趕出）拜假神偶像的迦南人（</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選民要剛强，信靠神的大能。神怎樣刑罰埃及法老，神也會怎樣刑罰拜假神偶像的迦南人（</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17-24</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選民不可貪圖收取當滅之物，否則選民自己就成了當毀滅的（</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25-26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神對選民的賜福</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人數衆多</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産業豐富</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永遠得榮耀的上帝賜給選民永恒的福氣</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基督徒當追求怎樣的福氣？</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信靠神與爭戰</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因爲神過往的作爲而信靠神；</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因爲神的應許（話）而信靠神；</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信靠神不是爲了逃避爭戰，而是爲了更剛强地去和仇敵爭戰；</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038695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信靠神與爭戰</a:t>
            </a:r>
          </a:p>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詩篇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Psalms 144:1-2】</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（大衛的詩。）耶和華我的磐石是應當稱頌的；祂教導我的手爭戰，教導我的指頭打仗。</a:t>
            </a: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Psalm of David</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Blessed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 the Lord my Rock</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Who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trains my hands for war</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my fingers for battle—</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祂是我慈愛的主，我的山寨，我的高臺，我的救主，我的盾牌，是我所投靠的；祂使我的百姓服在我以下。</a:t>
            </a: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My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lovingkindness and my fortress, My high tower and my deliverer, My shield and the One in whom I take refuge, Who subdues my people under me.</a:t>
            </a:r>
          </a:p>
          <a:p>
            <a:pPr marL="0" indent="0" algn="just">
              <a:lnSpc>
                <a:spcPct val="112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349929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滅盡上帝的“仇敵”</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除滅外在的仇敵</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除滅內心的貪婪</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警醒自己不要成爲“當毀滅的”</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與仇敵爭戰的意志要堅决，爭戰的過程是持久</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030735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 “信靠神的人，看似失去今生世上的利益，但是却收穫真實的福氣” 的事例？</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討論使徒彼得是怎樣最終戰勝自己驕傲頑梗的罪？給我們與自己的罪爭戰的時候，帶來怎樣的提醒？</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7:12-26】</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祂必愛你，賜福與你，使你人數增多；也必在祂向你列祖起誓應許給你的地上，賜福與你身所生的、地所産的，幷你的五穀、新酒和油，以及牛犢、羊羔。</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will love you and bless you and multiply you; He will also bless the fruit of your womb and the fruit of your land, your grain and your new wine and your oil, the increase of your cattle and the offspring of your flock, in the land of which He swore to your fathers to give you.</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822193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7:12-26】</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你必蒙福勝過萬民，你們的男女沒有不能生養的，牲畜也沒有不能生育的。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be blessed above all peoples; there shall not be a male or female barren among you or among your livestock.</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耶和華必使一切的病症離開你，你所知道埃及各樣的惡疾，祂不加在你身上，只加在一切恨你的人身上。</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take away from you all sickness, and will afflict you with none of the terrible diseases of Egypt which you have known, but will lay them on all those who hate you.</a:t>
            </a:r>
          </a:p>
        </p:txBody>
      </p:sp>
    </p:spTree>
    <p:extLst>
      <p:ext uri="{BB962C8B-B14F-4D97-AF65-F5344CB8AC3E}">
        <p14:creationId xmlns:p14="http://schemas.microsoft.com/office/powerpoint/2010/main" val="28615544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7:12-26】</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　神所要交給你的一切人民，你要將他們除滅，你眼不可顧惜他們。你也不可侍奉他們的神，因這必成爲你的網羅。</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destroy all the peoples whom the Lord your God delivers over to you; your eye shall have no pity on them; nor shall you serve their gods, for that will be a snare to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你若心裏說：‘這些國的民比我更多，我怎能趕出他們呢？’</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should say in your heart, ‘These nations are greater than I; how can I dispossess them?’—</a:t>
            </a:r>
          </a:p>
        </p:txBody>
      </p:sp>
    </p:spTree>
    <p:extLst>
      <p:ext uri="{BB962C8B-B14F-4D97-AF65-F5344CB8AC3E}">
        <p14:creationId xmlns:p14="http://schemas.microsoft.com/office/powerpoint/2010/main" val="3403992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7:12-26】</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你不要懼怕他們，要牢牢記念耶和華你　神向法老和埃及全地所行的事，</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not be afraid of them, but you shall remember well what the Lord your God did to Pharaoh and to all Egypt: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就是你親眼所看見的大試驗、神迹、奇事，和大能的手，幷伸出來的膀臂，都是耶和華你　神領你出來所用的。耶和華你　神必照樣待你所懼怕的一切人民。</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great trials which your eyes saw, the signs and the wonders, the mighty hand and the outstretched arm, by which the Lord your God brought you out. So shall the Lord your God do to all the peoples of whom you are afraid.</a:t>
            </a:r>
          </a:p>
        </p:txBody>
      </p:sp>
    </p:spTree>
    <p:extLst>
      <p:ext uri="{BB962C8B-B14F-4D97-AF65-F5344CB8AC3E}">
        <p14:creationId xmlns:p14="http://schemas.microsoft.com/office/powerpoint/2010/main" val="3502537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7:12-26】</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幷且耶和華你　神必打發黃蜂飛到他們中間，直到那剩下而藏躲的人從你面前滅亡。</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your God will send the hornet among them until those who are left, who hide themselves from you, are destroyed.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你不要因他們驚恐，因爲耶和華你　神在你們中間是大而可畏的　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not be terrified of them; for the Lord your God, the great and awesome God, is among you.</a:t>
            </a:r>
          </a:p>
        </p:txBody>
      </p:sp>
    </p:spTree>
    <p:extLst>
      <p:ext uri="{BB962C8B-B14F-4D97-AF65-F5344CB8AC3E}">
        <p14:creationId xmlns:p14="http://schemas.microsoft.com/office/powerpoint/2010/main" val="38878519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7:12-26】</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　神必將這些國的民，從你面前漸漸趕出，你不可把他們速速滅盡，恐怕野地的獸多起來害你。</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your God will drive out those nations before you little by little; you will be unable to destroy them at once, lest the beasts of the field become too numerous for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　神必將他們交給你，大大地擾亂他們，直到他們滅絕了。</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your God will deliver them over to you, and will inflict defeat upon them until they are destroyed.</a:t>
            </a:r>
          </a:p>
        </p:txBody>
      </p:sp>
    </p:spTree>
    <p:extLst>
      <p:ext uri="{BB962C8B-B14F-4D97-AF65-F5344CB8AC3E}">
        <p14:creationId xmlns:p14="http://schemas.microsoft.com/office/powerpoint/2010/main" val="10955205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7:12-26】</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又要將他們的君王交在你手中，你就使他們的名從天下消滅。必無一人能在你面前站立得住，直到你將他們滅絕了。</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will deliver their kings into your hand, and you will destroy their name from under heaven; no one shall be able to stand against you until you have destroyed them.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他們雕刻的神像，你們要用火焚燒，其上的金銀你不可貪圖，也不可收取，免得你因此陷入網羅，這原是耶和華你　神所憎惡的。</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burn the carved images of their gods with fire; you shall not covet the silver or gold that is on them, nor take it for yourselves, lest you be snared by it; for it is an abomination to the Lord your God.</a:t>
            </a:r>
          </a:p>
        </p:txBody>
      </p:sp>
    </p:spTree>
    <p:extLst>
      <p:ext uri="{BB962C8B-B14F-4D97-AF65-F5344CB8AC3E}">
        <p14:creationId xmlns:p14="http://schemas.microsoft.com/office/powerpoint/2010/main" val="17379987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7:12-26】</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可憎的物，你不可帶進家去，不然，你就成了當毀滅的，與那物一樣。你要十分厭惡、十分憎嫌，因爲這是當毀滅的物。”</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you bring an abomination into your house, lest you be doomed to destruction like it. You shall utterly detest it and utterly abhor it, for it is an accursed thing.</a:t>
            </a:r>
          </a:p>
        </p:txBody>
      </p:sp>
    </p:spTree>
    <p:extLst>
      <p:ext uri="{BB962C8B-B14F-4D97-AF65-F5344CB8AC3E}">
        <p14:creationId xmlns:p14="http://schemas.microsoft.com/office/powerpoint/2010/main" val="2575311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13399</TotalTime>
  <Words>795</Words>
  <Application>Microsoft Office PowerPoint</Application>
  <PresentationFormat>全屏显示(4:3)</PresentationFormat>
  <Paragraphs>59</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1356</cp:revision>
  <dcterms:created xsi:type="dcterms:W3CDTF">2014-02-25T17:54:08Z</dcterms:created>
  <dcterms:modified xsi:type="dcterms:W3CDTF">2021-10-29T20:48:32Z</dcterms:modified>
</cp:coreProperties>
</file>