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18"/>
  </p:notesMasterIdLst>
  <p:handoutMasterIdLst>
    <p:handoutMasterId r:id="rId19"/>
  </p:handoutMasterIdLst>
  <p:sldIdLst>
    <p:sldId id="2866" r:id="rId2"/>
    <p:sldId id="2945" r:id="rId3"/>
    <p:sldId id="2946" r:id="rId4"/>
    <p:sldId id="2947" r:id="rId5"/>
    <p:sldId id="2948" r:id="rId6"/>
    <p:sldId id="2949" r:id="rId7"/>
    <p:sldId id="2950" r:id="rId8"/>
    <p:sldId id="2951" r:id="rId9"/>
    <p:sldId id="2952" r:id="rId10"/>
    <p:sldId id="2953" r:id="rId11"/>
    <p:sldId id="2954" r:id="rId12"/>
    <p:sldId id="2916" r:id="rId13"/>
    <p:sldId id="2897" r:id="rId14"/>
    <p:sldId id="2955" r:id="rId15"/>
    <p:sldId id="2956" r:id="rId16"/>
    <p:sldId id="1098" r:id="rId17"/>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4565" autoAdjust="0"/>
    <p:restoredTop sz="94660"/>
  </p:normalViewPr>
  <p:slideViewPr>
    <p:cSldViewPr>
      <p:cViewPr varScale="1">
        <p:scale>
          <a:sx n="76" d="100"/>
          <a:sy n="76" d="100"/>
        </p:scale>
        <p:origin x="126" y="25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2021/11/5</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2021/11/5</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2021/11/5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2021/11/5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2021/11/5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2021/11/5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2021/11/5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2021/11/5</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2021/11/5</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2021/11/5</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2021/11/5</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2021/11/5</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2021/11/5</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2021/11/5</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8:1-20】</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我今日所吩咐的一切誡命，你們要謹守遵行，好叫你們存活，人數增多，且進去得耶和華向你們列祖起誓應許的那地。</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Every commandment which I command you today you must be careful to observe, that you may live and multiply, and go in and possess the land of which the Lord swore to your fathers</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7163159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8:1-20】</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恐怕你心裏說：‘這貨財是我力量、我能力得來的。’</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you say in your heart, ‘My power and the might of my hand have gained me this wealth.’</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你要記念耶和華你的　神，因爲得貨財的力量</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是祂給</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你的，爲要堅定他向你列祖起誓所立的約，像今日一樣。“</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you shall remember the Lord your God, for it is He who gives you power to get wealth, that He may establish His covenant which He swore to your fathers, as it is this day.</a:t>
            </a:r>
          </a:p>
        </p:txBody>
      </p:sp>
    </p:spTree>
    <p:extLst>
      <p:ext uri="{BB962C8B-B14F-4D97-AF65-F5344CB8AC3E}">
        <p14:creationId xmlns:p14="http://schemas.microsoft.com/office/powerpoint/2010/main" val="175725086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8:1-20】</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你若忘記耶和華你的　神，隨從別神，侍奉敬拜，你們必定滅亡。這是我今日警戒你們的。</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it shall be, if you by any means forget the Lord your God, and follow other gods, and serve them and worship them, I testify against you this day that you shall surely perish.</a:t>
            </a:r>
          </a:p>
          <a:p>
            <a:pPr marL="0" indent="0" algn="just">
              <a:lnSpc>
                <a:spcPct val="100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耶和華在你們面前怎樣使列國的民滅亡，你們也必照樣滅亡，因爲你們不聽從耶和華你們　神的話。”</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As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nations which the Lord destroys before you, so you shall perish, because you would not be obedient to the voice of the Lord your God.</a:t>
            </a:r>
          </a:p>
        </p:txBody>
      </p:sp>
    </p:spTree>
    <p:extLst>
      <p:ext uri="{BB962C8B-B14F-4D97-AF65-F5344CB8AC3E}">
        <p14:creationId xmlns:p14="http://schemas.microsoft.com/office/powerpoint/2010/main" val="359169565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經文簡述：</a:t>
            </a:r>
            <a:endPar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1028700" lvl="1" indent="-571500" algn="just">
              <a:lnSpc>
                <a:spcPct val="112000"/>
              </a:lnSpc>
              <a:buAutoNum type="romanUcPeriod"/>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勉勵選民要順服神（第 </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1</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6 </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節）。</a:t>
            </a:r>
            <a:endPar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1028700" lvl="1" indent="-571500" algn="just">
              <a:lnSpc>
                <a:spcPct val="112000"/>
              </a:lnSpc>
              <a:buAutoNum type="romanUcPeriod"/>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1028700" lvl="1" indent="-571500" algn="just">
              <a:lnSpc>
                <a:spcPct val="112000"/>
              </a:lnSpc>
              <a:buAutoNum type="romanUcPeriod" startAt="2"/>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回顧神在曠野的作爲，因此選民要順服神（第 </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2-5</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15-16 </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節）。</a:t>
            </a:r>
            <a:endPar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1028700" lvl="1" indent="-571500" algn="just">
              <a:lnSpc>
                <a:spcPct val="112000"/>
              </a:lnSpc>
              <a:buAutoNum type="romanUcPeriod" startAt="2"/>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1028700" lvl="1" indent="-571500" algn="just">
              <a:lnSpc>
                <a:spcPct val="112000"/>
              </a:lnSpc>
              <a:buAutoNum type="romanUcPeriod" startAt="3"/>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展望神所賜的應許美地（第 </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7-9 </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節）。</a:t>
            </a:r>
            <a:endPar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1028700" lvl="1" indent="-571500" algn="just">
              <a:lnSpc>
                <a:spcPct val="112000"/>
              </a:lnSpc>
              <a:buAutoNum type="romanUcPeriod" startAt="3"/>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1028700" lvl="1" indent="-571500" algn="just">
              <a:lnSpc>
                <a:spcPct val="112000"/>
              </a:lnSpc>
              <a:buAutoNum type="romanUcPeriod" startAt="4"/>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提醒選民在順境中要謹防試探（第 </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10-14</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17-18 </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節）。</a:t>
            </a:r>
            <a:endPar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1028700" lvl="1" indent="-571500" algn="just">
              <a:lnSpc>
                <a:spcPct val="112000"/>
              </a:lnSpc>
              <a:buAutoNum type="romanUcPeriod" startAt="4"/>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12000"/>
              </a:lnSpc>
              <a:buNone/>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V.	</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警告選民背叛神的可怕後果（第 </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19-20 </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節）。</a:t>
            </a: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41344166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記念神的作爲</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記念神的供應</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記念神的管教</a:t>
            </a: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4069287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記念神作爲的目的</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銘記神的偉大</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銘記神的慈愛</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銘記人自己的渺小</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銘記“人活著是靠神的話”</a:t>
            </a: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43385608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享受</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“今世之福”的</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警戒</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不可過度“飽足”</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不可忘記稱頌感謝神</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不可背叛</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神</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宣告忿怒和毀滅必臨到背叛的人。</a:t>
            </a: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9863623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3000"/>
              </a:lnSpc>
              <a:spcAft>
                <a:spcPts val="0"/>
              </a:spcAft>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分享討論</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3000"/>
              </a:lnSpc>
              <a:spcAft>
                <a:spcPts val="0"/>
              </a:spcAft>
              <a:buNone/>
            </a:pPr>
            <a:endParaRPr lang="en-US" altLang="zh-CN" sz="8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3000"/>
              </a:lnSpc>
              <a:spcAft>
                <a:spcPts val="0"/>
              </a:spcAft>
              <a:buAutoNum type="arabicParenR"/>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分享神曾經供應賜福自己的經歷？</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3000"/>
              </a:lnSpc>
              <a:spcAft>
                <a:spcPts val="0"/>
              </a:spcAft>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3000"/>
              </a:lnSpc>
              <a:spcAft>
                <a:spcPts val="0"/>
              </a:spcAft>
              <a:buAutoNum type="arabicParenR"/>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分享神曾經管教自己的經歷？</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3000"/>
              </a:lnSpc>
              <a:spcAft>
                <a:spcPts val="0"/>
              </a:spcAft>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3000"/>
              </a:lnSpc>
              <a:spcAft>
                <a:spcPts val="0"/>
              </a:spcAft>
              <a:buAutoNum type="arabicParenR"/>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分享 “自己在困境中，從起初埋怨神不施恩，到最終認識到經歷困境就是經歷神對自己的管教” 的信仰經歷？</a:t>
            </a:r>
          </a:p>
          <a:p>
            <a:pPr marL="742950" indent="-742950" algn="just">
              <a:lnSpc>
                <a:spcPct val="113000"/>
              </a:lnSpc>
              <a:spcAft>
                <a:spcPts val="0"/>
              </a:spcAft>
              <a:buAutoNum type="arabicParenR"/>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8:1-20】</a:t>
            </a:r>
          </a:p>
          <a:p>
            <a:pPr marL="0" indent="0" algn="just">
              <a:lnSpc>
                <a:spcPct val="112000"/>
              </a:lnSpc>
              <a:buNone/>
            </a:pP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你也要記念耶和華你的　神在曠野引導你這四十年，是要苦煉你、試驗你，要知道你心內如何，肯</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守祂的</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誡命不肯。</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you shall remember that the Lord your God led you all the way these forty years in the wilderness, to humble you and test you, to know what was in your heart, whether you would keep His commandments or not.</a:t>
            </a:r>
          </a:p>
        </p:txBody>
      </p:sp>
    </p:spTree>
    <p:extLst>
      <p:ext uri="{BB962C8B-B14F-4D97-AF65-F5344CB8AC3E}">
        <p14:creationId xmlns:p14="http://schemas.microsoft.com/office/powerpoint/2010/main" val="216510483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8:1-20】</a:t>
            </a:r>
          </a:p>
          <a:p>
            <a:pPr marL="0" indent="0" algn="just">
              <a:lnSpc>
                <a:spcPct val="112000"/>
              </a:lnSpc>
              <a:buNone/>
            </a:pP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祂</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苦</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煉你，任你饑餓，將你和你列祖所不認識的嗎哪賜給你吃，使你知道人活著不是單靠食物，乃是靠耶和華口裏所出的一切話。</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He humbled you, allowed you to hunger, and fed you with manna which you did not know nor did your fathers know, that He might make you know that man shall not live by bread alone; but man lives by every word that proceeds from the mouth of the Lord</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3403633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8:1-20】</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這四十年，你的衣服沒有穿破，你的脚也沒有腫。</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Your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garments did not wear out on you, nor did your foot swell these forty years.</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你當心裏思想，耶和華你　神管教你，好像人管教兒子一樣。</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should know in your heart that as a man chastens his son, so the Lord your God chastens you.</a:t>
            </a:r>
          </a:p>
          <a:p>
            <a:pPr marL="0" indent="0" algn="just">
              <a:lnSpc>
                <a:spcPct val="100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你要謹守耶和華你　神的誡命，遵</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行祂的</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道，敬</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畏祂；</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Therefore you shall keep the commandments of the Lord your God, to walk in His ways and to fear Him.</a:t>
            </a:r>
          </a:p>
        </p:txBody>
      </p:sp>
    </p:spTree>
    <p:extLst>
      <p:ext uri="{BB962C8B-B14F-4D97-AF65-F5344CB8AC3E}">
        <p14:creationId xmlns:p14="http://schemas.microsoft.com/office/powerpoint/2010/main" val="8490513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8:1-20】</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因爲耶和華你　神領你進入美地，那地有河、有泉、有源，從山谷中流出水來。</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For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Lord your God is bringing you into a good land, a land of brooks of water, of fountains and springs, that flow out of valleys and hills;</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那地有小麥、大麥、葡萄樹、無花果樹、石榴樹、橄欖樹和蜜。</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 land of wheat and barley, of vines and fig trees and pomegranates, a land of olive oil and honey;</a:t>
            </a:r>
          </a:p>
        </p:txBody>
      </p:sp>
    </p:spTree>
    <p:extLst>
      <p:ext uri="{BB962C8B-B14F-4D97-AF65-F5344CB8AC3E}">
        <p14:creationId xmlns:p14="http://schemas.microsoft.com/office/powerpoint/2010/main" val="82153535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8:1-20】</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你在那地不缺食物，一無所缺。那地的石頭是鐵，山內可以挖銅。</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land in which you will eat bread without scarcity, in which you will lack nothing; a land whose stones are iron and out of whose hills you can dig copper.</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你吃得飽足，就要稱頌耶和華你的　神，</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因祂將</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那美地賜給你了。” </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When you have eaten and are full, then you shall bless the Lord your God for the good land which He has given you.</a:t>
            </a:r>
          </a:p>
        </p:txBody>
      </p:sp>
    </p:spTree>
    <p:extLst>
      <p:ext uri="{BB962C8B-B14F-4D97-AF65-F5344CB8AC3E}">
        <p14:creationId xmlns:p14="http://schemas.microsoft.com/office/powerpoint/2010/main" val="310819985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8:1-20】</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你要謹慎，免得忘記耶和華你的　神，不</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守祂的</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誡命、典章、律例，就是我今日所吩咐你的。</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Beware that you do not forget the Lord your God by not keeping His commandments, His judgments, and His statutes which I command you today,</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恐怕你吃得飽足，建造美好的房屋居住，</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lest—when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you have eaten and are full, and have built beautiful houses and dwell in them</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64788526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8:1-20】</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你的牛羊加多，你的金銀增添，幷你所有的全都加增，</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when your herds and your flocks multiply, and your silver and your gold are multiplied, and all that you have is multiplied;</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你就心高氣傲，忘記耶和華你的　神，就是將你從埃及地爲奴之家領出來的，</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when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your heart is lifted up, and you forget the Lord your God who brought you out of the land of Egypt, from the house of bondage</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99748931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8:1-20】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引你經過那大而可怕的曠野，那裏有火蛇、蝎子、乾旱無水之地</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祂</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曾</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爲你使水從堅硬的磐石中流出來，</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who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led you through that great and terrible wilderness, in which were fiery serpents and scorpions and thirsty land where there was no water; who brought water for you out of the flinty rock;</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又在曠野將你列祖所不認識的嗎哪賜給你吃，是要苦煉你、試驗你，叫你終久享福。</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who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fed you in the wilderness with manna, which your fathers did not know, that He might humble you and that He might test you, to do you good in the end—</a:t>
            </a:r>
          </a:p>
        </p:txBody>
      </p:sp>
    </p:spTree>
    <p:extLst>
      <p:ext uri="{BB962C8B-B14F-4D97-AF65-F5344CB8AC3E}">
        <p14:creationId xmlns:p14="http://schemas.microsoft.com/office/powerpoint/2010/main" val="126220403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13470</TotalTime>
  <Words>935</Words>
  <Application>Microsoft Office PowerPoint</Application>
  <PresentationFormat>On-screen Show (4:3)</PresentationFormat>
  <Paragraphs>85</Paragraphs>
  <Slides>16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微软雅黑</vt:lpstr>
      <vt:lpstr>新細明體</vt:lpstr>
      <vt:lpstr>宋体</vt: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BCCC</cp:lastModifiedBy>
  <cp:revision>1365</cp:revision>
  <dcterms:created xsi:type="dcterms:W3CDTF">2014-02-25T17:54:08Z</dcterms:created>
  <dcterms:modified xsi:type="dcterms:W3CDTF">2021-11-06T01:09:35Z</dcterms:modified>
</cp:coreProperties>
</file>