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2866" r:id="rId2"/>
    <p:sldId id="2973" r:id="rId3"/>
    <p:sldId id="2974" r:id="rId4"/>
    <p:sldId id="2975" r:id="rId5"/>
    <p:sldId id="2976" r:id="rId6"/>
    <p:sldId id="2977" r:id="rId7"/>
    <p:sldId id="2978" r:id="rId8"/>
    <p:sldId id="2979" r:id="rId9"/>
    <p:sldId id="2980" r:id="rId10"/>
    <p:sldId id="2981" r:id="rId11"/>
    <p:sldId id="2982" r:id="rId12"/>
    <p:sldId id="2916" r:id="rId13"/>
    <p:sldId id="2897" r:id="rId14"/>
    <p:sldId id="2955"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38" y="7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2021/11/19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2021/11/19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2021/11/19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2021/11/19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2021/11/19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2021/11/19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2021/11/19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2021/11/19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2021/11/19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那時耶和華吩咐我說：‘你要鑿出兩塊石版，和先前的一樣，上山到我這裏來，又要作一木櫃。</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that time the Lord said to me, ‘Hew for yourself two tablets of stone like the first, and come up to Me on the mountain and make yourself an ark of wood.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你先前摔碎的那版，其上的字我要寫在這版上，你要將這版放在櫃中。’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 will write on the tablets the words that were on the first tablets, which you broke; and you shall put them in the ark.’</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所以你們要憐愛寄居的，因爲你們在埃及地也作過寄居的。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love the stranger, for you were strangers in the land of Egypt.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你要敬畏耶和華你的　神，侍奉祂，專靠祂，也要指著祂的名起誓。</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fear the Lord your God; you shall serve Him, and to Him you shall hold fast, and take oaths in His name.</a:t>
            </a:r>
          </a:p>
        </p:txBody>
      </p:sp>
    </p:spTree>
    <p:extLst>
      <p:ext uri="{BB962C8B-B14F-4D97-AF65-F5344CB8AC3E}">
        <p14:creationId xmlns:p14="http://schemas.microsoft.com/office/powerpoint/2010/main" val="2471940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祂是你所贊美的，是你的　神，爲你作了那大而可畏的事，是你親眼所看見的。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 your praise, and He is your God, who has done for you these great and awesome things which your eyes have seen.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你的列祖七十人下埃及，現在耶和華你的　神使你如同天上的星那樣多。”</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fathers went down to Egypt with seventy persons, and now the Lord your God has made you as the stars of heaven in multitude.</a:t>
            </a:r>
          </a:p>
        </p:txBody>
      </p:sp>
    </p:spTree>
    <p:extLst>
      <p:ext uri="{BB962C8B-B14F-4D97-AF65-F5344CB8AC3E}">
        <p14:creationId xmlns:p14="http://schemas.microsoft.com/office/powerpoint/2010/main" val="6736313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神不放弃悖逆</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的选民。</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12000"/>
              </a:lnSpc>
              <a:buNone/>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）神再賜約版（ </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914400" lvl="2" indent="0" algn="just">
              <a:lnSpc>
                <a:spcPct val="112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）神吩咐以色列人向迦南進發（第</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6-7 </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914400" lvl="2" indent="0" algn="just">
              <a:lnSpc>
                <a:spcPct val="112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）神揀選利未支派歸神自己（ </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8-9 </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914400" lvl="2" indent="0" algn="just">
              <a:lnSpc>
                <a:spcPct val="112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4</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）亞倫死後，亞倫的兒子以利亞撒繼任大祭司。</a:t>
            </a: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12000"/>
              </a:lnSpc>
              <a:buNone/>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5</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）神悅納摩西爲以色列人的代求（</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10-11 </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12000"/>
              </a:lnSpc>
              <a:buNone/>
            </a:pPr>
            <a:endPar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神對选民提出要求。</a:t>
            </a:r>
          </a:p>
          <a:p>
            <a:pPr marL="914400" lvl="2" indent="0" algn="just">
              <a:lnSpc>
                <a:spcPct val="112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）對神：敬畏神，遵行神的旨意，愛神。</a:t>
            </a:r>
          </a:p>
          <a:p>
            <a:pPr marL="914400" lvl="2" indent="0" algn="just">
              <a:lnSpc>
                <a:spcPct val="112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）對人：愛人，憐愛人。（</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18-19</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914400" lvl="2" indent="0" algn="just">
              <a:lnSpc>
                <a:spcPct val="112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）對自己：去除心中的污穢。</a:t>
            </a: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不放弃悖逆的以色列人</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再次賜給罪人律法</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律法是神賜給罪人的恩典</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刻在石板上的律法反映出神和選民之間不變的約（儘管選民一再背約）</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神繼續帶領悖逆的以色列人</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在選民中揀選專門服侍神的人</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接受悅納摩西（神僕）爲悖逆的以色列人的代求。</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神對選民的要求</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神向选民所要的是什麽？（</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12-13</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神的揀選是出于神主動的心意</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（不是因爲人的“義”）（</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14-15</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選民要與蒙神揀選的恩典相稱（</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16-22</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選民應該怎樣對人？</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選民應該怎樣對神？</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選民應該怎樣對自己？</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33856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列舉聖經中的事例，說明人“心中未受割禮” 是怎樣導致人對神 “硬著頸項” ？</a:t>
            </a:r>
          </a:p>
          <a:p>
            <a:pPr marL="742950" indent="-742950" algn="just">
              <a:lnSpc>
                <a:spcPct val="113000"/>
              </a:lnSpc>
              <a:spcAft>
                <a:spcPts val="0"/>
              </a:spcAft>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分享自己 “明知神的心意，但仍執意不願遵行” 的信仰經歷（如有）？幷結合此經歷，分享自己對“心中受割禮” 與 “硬著頸項”之間的關係的理解？</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于是，我用皂莢木作了一櫃，又鑿出兩塊石版，和先前的一樣，手裏拿這兩塊版上山去了。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 made an ark of acacia wood, hewed two tablets of stone like the first, and went up the mountain, having the two tablets in my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耶和華將那大會之日、在山上從火中所傳與你們的十條誡，照先前所寫的，寫在這版上，將版交給我了。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wrote on the tablets according to the first writing, the Ten Commandments, which the Lord had spoken to you in the mountain from the midst of the fire in the day of the assembly; and the Lord gave them to me.</a:t>
            </a:r>
          </a:p>
        </p:txBody>
      </p:sp>
    </p:spTree>
    <p:extLst>
      <p:ext uri="{BB962C8B-B14F-4D97-AF65-F5344CB8AC3E}">
        <p14:creationId xmlns:p14="http://schemas.microsoft.com/office/powerpoint/2010/main" val="2555311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我轉身下山，將這版放在我所作的櫃中，現今還在那裏，正如耶和華所吩咐我的。</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turned and came down from the mountain, and put the tablets in the ark which I had made; and there they are, just as the Lord commanded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（以色列人從比羅比尼亞幹（或作“亞幹井”）起行，到了摩西拉。亞倫死在那裏，就葬在那裏。他兒子以利亞撒接續他供祭司的職分。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children of Israel journeyed from the wells of Bene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Jaakan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Moserah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where Aaron died, and where he was buried;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son ministered as priest in his stead.</a:t>
            </a:r>
          </a:p>
        </p:txBody>
      </p:sp>
    </p:spTree>
    <p:extLst>
      <p:ext uri="{BB962C8B-B14F-4D97-AF65-F5344CB8AC3E}">
        <p14:creationId xmlns:p14="http://schemas.microsoft.com/office/powerpoint/2010/main" val="3159656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他們從那裏起行，到了穀歌大，又從穀歌大到了有溪水之地的約巴他。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they journeyed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Gudgodah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Gudgodah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Jotbathah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 land of rivers of water.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那時，耶和華將利未支派分別出來，抬耶和華的約櫃，又侍立在耶和華面前侍奉祂，奉祂的名祝福，直到今日。</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time the Lord separated the tribe of Levi to bear the ark of the covenant of the Lord, to stand before the Lord to minister to Him and to bless in His name, to this day.</a:t>
            </a:r>
          </a:p>
        </p:txBody>
      </p:sp>
    </p:spTree>
    <p:extLst>
      <p:ext uri="{BB962C8B-B14F-4D97-AF65-F5344CB8AC3E}">
        <p14:creationId xmlns:p14="http://schemas.microsoft.com/office/powerpoint/2010/main" val="4201038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所以利未人在他弟兄中無份無業，耶和華是他的産業，正如耶和華你　神所應許他的。）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Levi has no portion nor inheritance with his brethren; the Lord is his inheritance, just as the Lord your God promised him.)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我又像從前在山上住了四十晝夜。那次耶和華也應允我，不忍將你滅絕。</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at the first time, I stayed in the mountain forty days and forty nights; the Lord also heard me at that time, and the Lord chose not to destroy you.</a:t>
            </a:r>
          </a:p>
        </p:txBody>
      </p:sp>
    </p:spTree>
    <p:extLst>
      <p:ext uri="{BB962C8B-B14F-4D97-AF65-F5344CB8AC3E}">
        <p14:creationId xmlns:p14="http://schemas.microsoft.com/office/powerpoint/2010/main" val="29893089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耶和華吩咐我說：‘你起來引導這百姓，使他們進去得我向他們列祖起誓應許所賜之地。’”</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said to me, ‘Arise, begin your journey before the people, that they may go in and possess the land which I swore to their fathers to give them.’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以色列啊，現在耶和華你　神向你所要的是什麽呢？只要你敬畏耶和華你的　神，遵行祂的道，愛祂，盡心盡性侍奉祂，</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now, Israel, what does the Lord your God require of you, but to fear the Lord your God, to walk in all His ways and to love Him, to serve the Lord your God with all your heart and with all your soul,</a:t>
            </a:r>
          </a:p>
        </p:txBody>
      </p:sp>
    </p:spTree>
    <p:extLst>
      <p:ext uri="{BB962C8B-B14F-4D97-AF65-F5344CB8AC3E}">
        <p14:creationId xmlns:p14="http://schemas.microsoft.com/office/powerpoint/2010/main" val="31705397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遵守祂的誡命、律例，就是我今日所吩咐你的，爲要叫你得福。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to keep the commandments of the Lord and His statutes which I command you today for your good?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看哪，天和天上的天，地和地上所有的，都屬耶和華你的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Indeed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heaven and the highest heavens belong to the Lord your God, also the earth with all that is in it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8854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耶和華但喜悅你的列祖，愛他們，從萬民中揀選他們的後裔，就是你們，像今日一樣。</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delighted only in your fathers, to love them; and He chose their descendants after them, you above all peoples, as it is this day.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所以你們要將心裏的污穢除掉，不可再硬著頸項。</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circumcise the foreskin of your heart, and be stiff-necked no longer.</a:t>
            </a:r>
          </a:p>
        </p:txBody>
      </p:sp>
    </p:spTree>
    <p:extLst>
      <p:ext uri="{BB962C8B-B14F-4D97-AF65-F5344CB8AC3E}">
        <p14:creationId xmlns:p14="http://schemas.microsoft.com/office/powerpoint/2010/main" val="23213296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10:1-22】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因爲耶和華你們的　神，祂是萬神之神，萬主之主，至大的　神，大有能力，大而可畏，不以貌取人，也不受賄賂。</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your God is God of gods and Lord of lords, the great God, mighty and awesome, who shows no partiality nor takes a bribe.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祂爲孤兒寡婦伸冤，又憐愛寄居的，賜給他衣食。</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administers justice for the fatherless and the widow, and loves the stranger, giving him food and clothing.</a:t>
            </a:r>
          </a:p>
        </p:txBody>
      </p:sp>
    </p:spTree>
    <p:extLst>
      <p:ext uri="{BB962C8B-B14F-4D97-AF65-F5344CB8AC3E}">
        <p14:creationId xmlns:p14="http://schemas.microsoft.com/office/powerpoint/2010/main" val="2186342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13515</TotalTime>
  <Words>1053</Words>
  <Application>Microsoft Office PowerPoint</Application>
  <PresentationFormat>全屏显示(4:3)</PresentationFormat>
  <Paragraphs>82</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1380</cp:revision>
  <dcterms:created xsi:type="dcterms:W3CDTF">2014-02-25T17:54:08Z</dcterms:created>
  <dcterms:modified xsi:type="dcterms:W3CDTF">2021-11-19T22:46:57Z</dcterms:modified>
</cp:coreProperties>
</file>